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0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1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2.xml" ContentType="application/vnd.openxmlformats-officedocument.theme+xml"/>
  <Override PartName="/ppt/slideLayouts/slideLayout56.xml" ContentType="application/vnd.openxmlformats-officedocument.presentationml.slideLayout+xml"/>
  <Override PartName="/ppt/theme/theme13.xml" ContentType="application/vnd.openxmlformats-officedocument.theme+xml"/>
  <Override PartName="/ppt/slideLayouts/slideLayout57.xml" ContentType="application/vnd.openxmlformats-officedocument.presentationml.slideLayout+xml"/>
  <Override PartName="/ppt/theme/theme1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9" r:id="rId2"/>
    <p:sldMasterId id="2147483672" r:id="rId3"/>
    <p:sldMasterId id="2147483712" r:id="rId4"/>
    <p:sldMasterId id="2147483736" r:id="rId5"/>
    <p:sldMasterId id="2147483732" r:id="rId6"/>
    <p:sldMasterId id="2147483740" r:id="rId7"/>
    <p:sldMasterId id="2147483728" r:id="rId8"/>
    <p:sldMasterId id="2147483724" r:id="rId9"/>
    <p:sldMasterId id="2147483720" r:id="rId10"/>
    <p:sldMasterId id="2147483716" r:id="rId11"/>
    <p:sldMasterId id="2147483744" r:id="rId12"/>
    <p:sldMasterId id="2147483794" r:id="rId13"/>
    <p:sldMasterId id="2147483803" r:id="rId14"/>
    <p:sldMasterId id="2147483826" r:id="rId15"/>
    <p:sldMasterId id="2147483859" r:id="rId16"/>
  </p:sldMasterIdLst>
  <p:notesMasterIdLst>
    <p:notesMasterId r:id="rId23"/>
  </p:notesMasterIdLst>
  <p:handoutMasterIdLst>
    <p:handoutMasterId r:id="rId24"/>
  </p:handoutMasterIdLst>
  <p:sldIdLst>
    <p:sldId id="257" r:id="rId17"/>
    <p:sldId id="260" r:id="rId18"/>
    <p:sldId id="548" r:id="rId19"/>
    <p:sldId id="595" r:id="rId20"/>
    <p:sldId id="596" r:id="rId21"/>
    <p:sldId id="5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E23"/>
    <a:srgbClr val="4F1FD7"/>
    <a:srgbClr val="DA291C"/>
    <a:srgbClr val="5448AE"/>
    <a:srgbClr val="A2AAAD"/>
    <a:srgbClr val="563BBB"/>
    <a:srgbClr val="FFFFFF"/>
    <a:srgbClr val="485966"/>
    <a:srgbClr val="00A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3326" autoAdjust="0"/>
  </p:normalViewPr>
  <p:slideViewPr>
    <p:cSldViewPr snapToGrid="0" snapToObjects="1">
      <p:cViewPr varScale="1">
        <p:scale>
          <a:sx n="49" d="100"/>
          <a:sy n="49" d="100"/>
        </p:scale>
        <p:origin x="42" y="276"/>
      </p:cViewPr>
      <p:guideLst>
        <p:guide orient="horz" pos="2160"/>
        <p:guide pos="288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43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8882E-0BB5-BC41-AB4A-7D338FFE4EBA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7C33-C137-4449-B4A2-885E54B8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180F7-B14F-2945-84C0-5905E754B6AD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6AEF6-5D16-CE4B-A93D-7ED28E468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4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6AEF6-5D16-CE4B-A93D-7ED28E468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r>
              <a:rPr lang="en-US">
                <a:solidFill>
                  <a:srgbClr val="EE2E23"/>
                </a:solidFill>
              </a:rPr>
              <a:t>|</a:t>
            </a:r>
            <a:r>
              <a:rPr lang="en-US"/>
              <a:t> </a:t>
            </a:r>
            <a:fld id="{22E1B0F7-5CC2-1E4F-B847-145720F50D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81"/>
          <p:cNvSpPr>
            <a:spLocks noGrp="1"/>
          </p:cNvSpPr>
          <p:nvPr>
            <p:ph type="body" sz="quarter" idx="11" hasCustomPrompt="1"/>
          </p:nvPr>
        </p:nvSpPr>
        <p:spPr>
          <a:xfrm>
            <a:off x="1160650" y="1159048"/>
            <a:ext cx="7106233" cy="82296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400" b="0" i="0" baseline="0">
                <a:solidFill>
                  <a:srgbClr val="48596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insert Agenda Item 1 Title</a:t>
            </a:r>
          </a:p>
        </p:txBody>
      </p:sp>
      <p:sp>
        <p:nvSpPr>
          <p:cNvPr id="6" name="Text Placeholder 81"/>
          <p:cNvSpPr>
            <a:spLocks noGrp="1"/>
          </p:cNvSpPr>
          <p:nvPr>
            <p:ph type="body" sz="quarter" idx="12" hasCustomPrompt="1"/>
          </p:nvPr>
        </p:nvSpPr>
        <p:spPr>
          <a:xfrm>
            <a:off x="1160650" y="3650104"/>
            <a:ext cx="7106233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48596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4 Title</a:t>
            </a:r>
          </a:p>
        </p:txBody>
      </p:sp>
      <p:sp>
        <p:nvSpPr>
          <p:cNvPr id="7" name="Text Placeholder 81"/>
          <p:cNvSpPr>
            <a:spLocks noGrp="1"/>
          </p:cNvSpPr>
          <p:nvPr>
            <p:ph type="body" sz="quarter" idx="13" hasCustomPrompt="1"/>
          </p:nvPr>
        </p:nvSpPr>
        <p:spPr>
          <a:xfrm>
            <a:off x="1160650" y="4480456"/>
            <a:ext cx="7106233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48596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5 Title</a:t>
            </a:r>
          </a:p>
        </p:txBody>
      </p:sp>
      <p:sp>
        <p:nvSpPr>
          <p:cNvPr id="9" name="Text Placeholder 81"/>
          <p:cNvSpPr>
            <a:spLocks noGrp="1"/>
          </p:cNvSpPr>
          <p:nvPr>
            <p:ph type="body" sz="quarter" idx="15" hasCustomPrompt="1"/>
          </p:nvPr>
        </p:nvSpPr>
        <p:spPr>
          <a:xfrm>
            <a:off x="1160650" y="2819752"/>
            <a:ext cx="7106233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48596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3 Title</a:t>
            </a:r>
          </a:p>
        </p:txBody>
      </p:sp>
      <p:sp>
        <p:nvSpPr>
          <p:cNvPr id="10" name="Text Placeholder 81"/>
          <p:cNvSpPr>
            <a:spLocks noGrp="1"/>
          </p:cNvSpPr>
          <p:nvPr>
            <p:ph type="body" sz="quarter" idx="16" hasCustomPrompt="1"/>
          </p:nvPr>
        </p:nvSpPr>
        <p:spPr>
          <a:xfrm>
            <a:off x="1160650" y="1989400"/>
            <a:ext cx="7106233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48596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2 Title</a:t>
            </a:r>
          </a:p>
        </p:txBody>
      </p:sp>
      <p:sp>
        <p:nvSpPr>
          <p:cNvPr id="11" name="Text Placeholder 88"/>
          <p:cNvSpPr>
            <a:spLocks noGrp="1"/>
          </p:cNvSpPr>
          <p:nvPr>
            <p:ph type="body" sz="quarter" idx="18" hasCustomPrompt="1"/>
          </p:nvPr>
        </p:nvSpPr>
        <p:spPr>
          <a:xfrm>
            <a:off x="449645" y="1159048"/>
            <a:ext cx="675339" cy="82296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88"/>
          <p:cNvSpPr>
            <a:spLocks noGrp="1"/>
          </p:cNvSpPr>
          <p:nvPr>
            <p:ph type="body" sz="quarter" idx="19" hasCustomPrompt="1"/>
          </p:nvPr>
        </p:nvSpPr>
        <p:spPr>
          <a:xfrm>
            <a:off x="449645" y="1989400"/>
            <a:ext cx="675339" cy="82296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" name="Text Placeholder 88"/>
          <p:cNvSpPr>
            <a:spLocks noGrp="1"/>
          </p:cNvSpPr>
          <p:nvPr>
            <p:ph type="body" sz="quarter" idx="20" hasCustomPrompt="1"/>
          </p:nvPr>
        </p:nvSpPr>
        <p:spPr>
          <a:xfrm>
            <a:off x="449645" y="2819752"/>
            <a:ext cx="675339" cy="82296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88"/>
          <p:cNvSpPr>
            <a:spLocks noGrp="1"/>
          </p:cNvSpPr>
          <p:nvPr>
            <p:ph type="body" sz="quarter" idx="21" hasCustomPrompt="1"/>
          </p:nvPr>
        </p:nvSpPr>
        <p:spPr>
          <a:xfrm>
            <a:off x="449645" y="3650104"/>
            <a:ext cx="675339" cy="82296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7" name="Oval 16"/>
          <p:cNvSpPr/>
          <p:nvPr userDrawn="1"/>
        </p:nvSpPr>
        <p:spPr bwMode="auto">
          <a:xfrm>
            <a:off x="477752" y="1260621"/>
            <a:ext cx="619125" cy="619125"/>
          </a:xfrm>
          <a:prstGeom prst="ellipse">
            <a:avLst/>
          </a:prstGeom>
          <a:noFill/>
          <a:ln w="15875">
            <a:solidFill>
              <a:srgbClr val="485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              </a:t>
            </a:r>
          </a:p>
        </p:txBody>
      </p:sp>
      <p:sp>
        <p:nvSpPr>
          <p:cNvPr id="18" name="Oval 17"/>
          <p:cNvSpPr/>
          <p:nvPr userDrawn="1"/>
        </p:nvSpPr>
        <p:spPr bwMode="auto">
          <a:xfrm>
            <a:off x="477752" y="2091321"/>
            <a:ext cx="619125" cy="619125"/>
          </a:xfrm>
          <a:prstGeom prst="ellipse">
            <a:avLst/>
          </a:prstGeom>
          <a:noFill/>
          <a:ln w="15875">
            <a:solidFill>
              <a:srgbClr val="485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              </a:t>
            </a:r>
          </a:p>
        </p:txBody>
      </p:sp>
      <p:sp>
        <p:nvSpPr>
          <p:cNvPr id="19" name="Oval 18"/>
          <p:cNvSpPr/>
          <p:nvPr userDrawn="1"/>
        </p:nvSpPr>
        <p:spPr bwMode="auto">
          <a:xfrm>
            <a:off x="477752" y="2921673"/>
            <a:ext cx="619125" cy="619125"/>
          </a:xfrm>
          <a:prstGeom prst="ellipse">
            <a:avLst/>
          </a:prstGeom>
          <a:noFill/>
          <a:ln w="15875">
            <a:solidFill>
              <a:srgbClr val="485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              </a:t>
            </a:r>
          </a:p>
        </p:txBody>
      </p:sp>
      <p:sp>
        <p:nvSpPr>
          <p:cNvPr id="20" name="Oval 19"/>
          <p:cNvSpPr/>
          <p:nvPr userDrawn="1"/>
        </p:nvSpPr>
        <p:spPr bwMode="auto">
          <a:xfrm>
            <a:off x="477752" y="3752025"/>
            <a:ext cx="619125" cy="619125"/>
          </a:xfrm>
          <a:prstGeom prst="ellipse">
            <a:avLst/>
          </a:prstGeom>
          <a:noFill/>
          <a:ln w="15875">
            <a:solidFill>
              <a:srgbClr val="485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              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80182" y="617504"/>
            <a:ext cx="7886700" cy="4207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139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r>
              <a:rPr lang="en-US">
                <a:solidFill>
                  <a:srgbClr val="EE2E23"/>
                </a:solidFill>
              </a:rPr>
              <a:t>|</a:t>
            </a:r>
            <a:r>
              <a:rPr lang="en-US"/>
              <a:t> </a:t>
            </a:r>
            <a:fld id="{22E1B0F7-5CC2-1E4F-B847-145720F50D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8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60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>
              <a:buClr>
                <a:srgbClr val="DA291C"/>
              </a:buClr>
              <a:defRPr sz="2800"/>
            </a:lvl1pPr>
            <a:lvl2pPr>
              <a:buClr>
                <a:srgbClr val="DA291C"/>
              </a:buClr>
              <a:defRPr sz="2800"/>
            </a:lvl2pPr>
            <a:lvl3pPr>
              <a:buClr>
                <a:srgbClr val="DA291C"/>
              </a:buClr>
              <a:defRPr sz="2400"/>
            </a:lvl3pPr>
            <a:lvl4pPr>
              <a:buClr>
                <a:srgbClr val="DA291C"/>
              </a:buClr>
              <a:defRPr sz="2000"/>
            </a:lvl4pPr>
            <a:lvl5pPr>
              <a:buClr>
                <a:srgbClr val="DA291C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460" y="2209801"/>
            <a:ext cx="2949178" cy="365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r>
              <a:rPr lang="en-US">
                <a:solidFill>
                  <a:srgbClr val="EE2E23"/>
                </a:solidFill>
              </a:rPr>
              <a:t>|</a:t>
            </a:r>
            <a:r>
              <a:rPr lang="en-US"/>
              <a:t> </a:t>
            </a:r>
            <a:fld id="{22E1B0F7-5CC2-1E4F-B847-145720F50D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15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95" y="618920"/>
            <a:ext cx="7886700" cy="479859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97" y="1830690"/>
            <a:ext cx="7870453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2095" y="1168682"/>
            <a:ext cx="6858000" cy="471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DA291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r>
              <a:rPr lang="en-US">
                <a:solidFill>
                  <a:srgbClr val="EE2E23"/>
                </a:solidFill>
              </a:rPr>
              <a:t>|</a:t>
            </a:r>
            <a:r>
              <a:rPr lang="en-US"/>
              <a:t> </a:t>
            </a:r>
            <a:fld id="{22E1B0F7-5CC2-1E4F-B847-145720F50D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1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61" y="733035"/>
            <a:ext cx="3889259" cy="1345151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11545" y="725478"/>
            <a:ext cx="4179035" cy="513557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461" y="2231211"/>
            <a:ext cx="3889259" cy="36298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r>
              <a:rPr lang="en-US">
                <a:solidFill>
                  <a:srgbClr val="EE2E23"/>
                </a:solidFill>
              </a:rPr>
              <a:t>|</a:t>
            </a:r>
            <a:r>
              <a:rPr lang="en-US"/>
              <a:t> </a:t>
            </a:r>
            <a:fld id="{22E1B0F7-5CC2-1E4F-B847-145720F50D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07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| </a:t>
            </a:r>
            <a:fld id="{5A03F0C8-2E2B-E343-853C-1A63BCC383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17564" y="3006245"/>
            <a:ext cx="3384934" cy="1356432"/>
          </a:xfrm>
          <a:prstGeom prst="rect">
            <a:avLst/>
          </a:prstGeom>
        </p:spPr>
        <p:txBody>
          <a:bodyPr anchor="t"/>
          <a:lstStyle>
            <a:lvl1pPr algn="ctr">
              <a:defRPr sz="3600" b="1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314147" y="1137851"/>
            <a:ext cx="2688327" cy="84463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en-US" dirty="0"/>
              <a:t>XXXK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8277" y="3502752"/>
            <a:ext cx="1575392" cy="73396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STATS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14835" y="1974892"/>
            <a:ext cx="2687638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rgbClr val="485966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Descriptor here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14147" y="2766866"/>
            <a:ext cx="2688327" cy="84463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en-US" dirty="0"/>
              <a:t>XXXK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314835" y="3603907"/>
            <a:ext cx="2687638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rgbClr val="485966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Descriptor here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314147" y="4362677"/>
            <a:ext cx="2688327" cy="84463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en-US" dirty="0"/>
              <a:t>XXXK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14835" y="5199718"/>
            <a:ext cx="2687638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rgbClr val="485966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03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47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1426" y="1835339"/>
            <a:ext cx="50818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859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66" y="932363"/>
            <a:ext cx="523219" cy="523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47" y="3449807"/>
            <a:ext cx="2151343" cy="55304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1426" y="3962179"/>
            <a:ext cx="4449612" cy="19625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1pPr>
            <a:lvl2pPr marL="4572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2pPr>
            <a:lvl3pPr marL="9144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3pPr>
            <a:lvl4pPr marL="13716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4pPr>
            <a:lvl5pPr marL="18288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921" y="6232655"/>
            <a:ext cx="1754819" cy="25012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689788" y="6511619"/>
            <a:ext cx="3181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©2016 Acuity Brands Lighting, Inc. 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469955" y="2579337"/>
            <a:ext cx="51146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Thank You!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66" y="1757117"/>
            <a:ext cx="523219" cy="523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921" y="6374547"/>
            <a:ext cx="1754819" cy="2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0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835" y="318462"/>
            <a:ext cx="497326" cy="497326"/>
          </a:xfrm>
          <a:prstGeom prst="rect">
            <a:avLst/>
          </a:prstGeom>
        </p:spPr>
      </p:pic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559222" y="3056012"/>
            <a:ext cx="80543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51" y="6461159"/>
            <a:ext cx="1265066" cy="180315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>
          <a:xfrm>
            <a:off x="3963661" y="1838735"/>
            <a:ext cx="1216681" cy="1216681"/>
          </a:xfrm>
          <a:prstGeom prst="ellipse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963660" y="1838134"/>
            <a:ext cx="1216681" cy="12172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4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5" y="2198311"/>
            <a:ext cx="4510127" cy="105559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66" y="932363"/>
            <a:ext cx="523219" cy="52321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28765" y="3419607"/>
            <a:ext cx="4510088" cy="1943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16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79480" y="932359"/>
            <a:ext cx="36576" cy="41610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8763" y="1033527"/>
            <a:ext cx="3335337" cy="3563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6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16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16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Acuity Brands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1426" y="1835339"/>
            <a:ext cx="50818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859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66" y="932363"/>
            <a:ext cx="523219" cy="523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47" y="3449807"/>
            <a:ext cx="2151343" cy="55304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1426" y="3962179"/>
            <a:ext cx="4449612" cy="19625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1pPr>
            <a:lvl2pPr marL="4572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2pPr>
            <a:lvl3pPr marL="9144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3pPr>
            <a:lvl4pPr marL="13716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4pPr>
            <a:lvl5pPr marL="18288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921" y="6232655"/>
            <a:ext cx="1754819" cy="25012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689788" y="6511619"/>
            <a:ext cx="3181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©2016 Acuity Brands Lighting, Inc. 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91" y="1172653"/>
            <a:ext cx="7886700" cy="4590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DA291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0791" y="618265"/>
            <a:ext cx="7886700" cy="58265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r>
              <a:rPr lang="en-US" dirty="0">
                <a:solidFill>
                  <a:srgbClr val="EE2E23"/>
                </a:solidFill>
              </a:rPr>
              <a:t>|</a:t>
            </a:r>
            <a:r>
              <a:rPr lang="en-US" dirty="0"/>
              <a:t> </a:t>
            </a:r>
            <a:fld id="{22E1B0F7-5CC2-1E4F-B847-145720F50D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29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69955" y="2579337"/>
            <a:ext cx="51146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66" y="1757117"/>
            <a:ext cx="523219" cy="523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921" y="6374547"/>
            <a:ext cx="1754819" cy="2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3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835" y="318462"/>
            <a:ext cx="497326" cy="497326"/>
          </a:xfrm>
          <a:prstGeom prst="rect">
            <a:avLst/>
          </a:prstGeom>
        </p:spPr>
      </p:pic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559222" y="3056012"/>
            <a:ext cx="80543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51" y="6461159"/>
            <a:ext cx="1265066" cy="180315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>
          <a:xfrm>
            <a:off x="3963661" y="1838735"/>
            <a:ext cx="1216681" cy="1216681"/>
          </a:xfrm>
          <a:prstGeom prst="ellipse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963660" y="1838134"/>
            <a:ext cx="1216681" cy="12172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4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090644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1426" y="1835339"/>
            <a:ext cx="50818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859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66" y="932363"/>
            <a:ext cx="523219" cy="523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47" y="3449807"/>
            <a:ext cx="2151343" cy="55304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1426" y="3962179"/>
            <a:ext cx="4449612" cy="19625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1pPr>
            <a:lvl2pPr marL="4572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2pPr>
            <a:lvl3pPr marL="9144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3pPr>
            <a:lvl4pPr marL="13716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4pPr>
            <a:lvl5pPr marL="18288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921" y="6232655"/>
            <a:ext cx="1754819" cy="25012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689788" y="6511619"/>
            <a:ext cx="3181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©2016 Acuity Brands Lighting, Inc. 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61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69955" y="2579337"/>
            <a:ext cx="51146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66" y="1757117"/>
            <a:ext cx="523219" cy="523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921" y="6374547"/>
            <a:ext cx="1754819" cy="2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835" y="318462"/>
            <a:ext cx="497326" cy="497326"/>
          </a:xfrm>
          <a:prstGeom prst="rect">
            <a:avLst/>
          </a:prstGeom>
        </p:spPr>
      </p:pic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559222" y="3056012"/>
            <a:ext cx="80543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51" y="6461159"/>
            <a:ext cx="1265066" cy="180315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>
          <a:xfrm>
            <a:off x="3963661" y="1838735"/>
            <a:ext cx="1216681" cy="1216681"/>
          </a:xfrm>
          <a:prstGeom prst="ellipse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963660" y="1838134"/>
            <a:ext cx="1216681" cy="12172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4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705006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1426" y="1835339"/>
            <a:ext cx="50818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859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66" y="932363"/>
            <a:ext cx="523219" cy="523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47" y="3449807"/>
            <a:ext cx="2151343" cy="55304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1426" y="3962179"/>
            <a:ext cx="4449612" cy="19625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1pPr>
            <a:lvl2pPr marL="4572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2pPr>
            <a:lvl3pPr marL="9144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3pPr>
            <a:lvl4pPr marL="13716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4pPr>
            <a:lvl5pPr marL="18288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921" y="6232655"/>
            <a:ext cx="1754819" cy="25012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689788" y="6511619"/>
            <a:ext cx="3181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©2016 Acuity Brands Lighting, Inc. 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57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69955" y="2579337"/>
            <a:ext cx="51146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66" y="1757117"/>
            <a:ext cx="523219" cy="523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921" y="6374547"/>
            <a:ext cx="1754819" cy="2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3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835" y="318462"/>
            <a:ext cx="497326" cy="497326"/>
          </a:xfrm>
          <a:prstGeom prst="rect">
            <a:avLst/>
          </a:prstGeom>
        </p:spPr>
      </p:pic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559222" y="3056012"/>
            <a:ext cx="80543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51" y="6461159"/>
            <a:ext cx="1265066" cy="180315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>
          <a:xfrm>
            <a:off x="3963661" y="1838735"/>
            <a:ext cx="1216681" cy="1216681"/>
          </a:xfrm>
          <a:prstGeom prst="ellipse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963660" y="1838134"/>
            <a:ext cx="1216681" cy="12172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4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118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1426" y="1835339"/>
            <a:ext cx="50818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859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66" y="932363"/>
            <a:ext cx="523219" cy="523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47" y="3449807"/>
            <a:ext cx="2151343" cy="55304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1426" y="3962179"/>
            <a:ext cx="4449612" cy="19625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1pPr>
            <a:lvl2pPr marL="4572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2pPr>
            <a:lvl3pPr marL="9144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3pPr>
            <a:lvl4pPr marL="13716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4pPr>
            <a:lvl5pPr marL="18288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689788" y="6511619"/>
            <a:ext cx="3181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©2016 Acuity Brands Lighting, Inc. 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25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69955" y="2579337"/>
            <a:ext cx="51146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66" y="1757117"/>
            <a:ext cx="523219" cy="523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921" y="6374547"/>
            <a:ext cx="1754819" cy="2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95" y="615657"/>
            <a:ext cx="7886700" cy="506016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095" y="1746795"/>
            <a:ext cx="78867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DA291C"/>
              </a:buClr>
              <a:defRPr sz="2400"/>
            </a:lvl1pPr>
            <a:lvl2pPr>
              <a:buClr>
                <a:srgbClr val="DA291C"/>
              </a:buClr>
              <a:defRPr/>
            </a:lvl2pPr>
            <a:lvl3pPr>
              <a:buClr>
                <a:srgbClr val="DA291C"/>
              </a:buClr>
              <a:defRPr/>
            </a:lvl3pPr>
            <a:lvl4pPr>
              <a:buClr>
                <a:srgbClr val="DA291C"/>
              </a:buClr>
              <a:defRPr/>
            </a:lvl4pPr>
            <a:lvl5pPr>
              <a:buClr>
                <a:srgbClr val="DA291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3"/>
          </p:nvPr>
        </p:nvSpPr>
        <p:spPr>
          <a:xfrm>
            <a:off x="372095" y="1172975"/>
            <a:ext cx="6858000" cy="498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DA291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r>
              <a:rPr lang="en-US">
                <a:solidFill>
                  <a:srgbClr val="EE2E23"/>
                </a:solidFill>
              </a:rPr>
              <a:t>|</a:t>
            </a:r>
            <a:r>
              <a:rPr lang="en-US"/>
              <a:t> </a:t>
            </a:r>
            <a:fld id="{22E1B0F7-5CC2-1E4F-B847-145720F50D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11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835" y="318462"/>
            <a:ext cx="497326" cy="497326"/>
          </a:xfrm>
          <a:prstGeom prst="rect">
            <a:avLst/>
          </a:prstGeom>
        </p:spPr>
      </p:pic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559222" y="3056012"/>
            <a:ext cx="80543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51" y="6461159"/>
            <a:ext cx="1265066" cy="180315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>
          <a:xfrm>
            <a:off x="3963661" y="1838735"/>
            <a:ext cx="1216681" cy="1216681"/>
          </a:xfrm>
          <a:prstGeom prst="ellipse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963660" y="1838134"/>
            <a:ext cx="1216681" cy="12172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4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1426" y="1835339"/>
            <a:ext cx="50818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859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66" y="932363"/>
            <a:ext cx="523219" cy="523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47" y="3449807"/>
            <a:ext cx="2151343" cy="55304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1426" y="3962179"/>
            <a:ext cx="4449612" cy="19625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1pPr>
            <a:lvl2pPr marL="4572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2pPr>
            <a:lvl3pPr marL="9144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3pPr>
            <a:lvl4pPr marL="13716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4pPr>
            <a:lvl5pPr marL="18288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921" y="6232655"/>
            <a:ext cx="1754819" cy="25012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689788" y="6511619"/>
            <a:ext cx="3181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©2016 Acuity Brands Lighting, Inc. 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54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69955" y="2579337"/>
            <a:ext cx="51146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66" y="1757117"/>
            <a:ext cx="523219" cy="523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921" y="6374547"/>
            <a:ext cx="1754819" cy="2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71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835" y="318462"/>
            <a:ext cx="497326" cy="497326"/>
          </a:xfrm>
          <a:prstGeom prst="rect">
            <a:avLst/>
          </a:prstGeom>
        </p:spPr>
      </p:pic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559222" y="3056012"/>
            <a:ext cx="80543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51" y="6461159"/>
            <a:ext cx="1265066" cy="180315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>
          <a:xfrm>
            <a:off x="3963661" y="1838735"/>
            <a:ext cx="1216681" cy="1216681"/>
          </a:xfrm>
          <a:prstGeom prst="ellipse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963660" y="1838134"/>
            <a:ext cx="1216681" cy="12172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4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22241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1426" y="1835339"/>
            <a:ext cx="50818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859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66" y="932363"/>
            <a:ext cx="523219" cy="523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47" y="3449807"/>
            <a:ext cx="2151343" cy="55304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1426" y="3962179"/>
            <a:ext cx="4449612" cy="19625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1pPr>
            <a:lvl2pPr marL="4572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2pPr>
            <a:lvl3pPr marL="9144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3pPr>
            <a:lvl4pPr marL="13716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4pPr>
            <a:lvl5pPr marL="18288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921" y="6232655"/>
            <a:ext cx="1754819" cy="25012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689788" y="6511619"/>
            <a:ext cx="3181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©2016 Acuity Brands Lighting, Inc. 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06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69955" y="2579337"/>
            <a:ext cx="51146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66" y="1757117"/>
            <a:ext cx="523219" cy="523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921" y="6374547"/>
            <a:ext cx="1754819" cy="2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19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835" y="318462"/>
            <a:ext cx="497326" cy="497326"/>
          </a:xfrm>
          <a:prstGeom prst="rect">
            <a:avLst/>
          </a:prstGeom>
        </p:spPr>
      </p:pic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559222" y="3056012"/>
            <a:ext cx="80543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51" y="6461159"/>
            <a:ext cx="1265066" cy="180315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>
          <a:xfrm>
            <a:off x="3963661" y="1838735"/>
            <a:ext cx="1216681" cy="1216681"/>
          </a:xfrm>
          <a:prstGeom prst="ellipse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963660" y="1838134"/>
            <a:ext cx="1216681" cy="12172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4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9022129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1426" y="1835339"/>
            <a:ext cx="50818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859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66" y="932363"/>
            <a:ext cx="523219" cy="523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47" y="3449807"/>
            <a:ext cx="2151343" cy="55304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1426" y="3962179"/>
            <a:ext cx="4449612" cy="19625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1pPr>
            <a:lvl2pPr marL="4572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2pPr>
            <a:lvl3pPr marL="9144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3pPr>
            <a:lvl4pPr marL="13716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4pPr>
            <a:lvl5pPr marL="18288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921" y="6232655"/>
            <a:ext cx="1754819" cy="25012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689788" y="6511619"/>
            <a:ext cx="3181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©2016 Acuity Brands Lighting, Inc. 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07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69955" y="2579337"/>
            <a:ext cx="51146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66" y="1757117"/>
            <a:ext cx="523219" cy="523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921" y="6374547"/>
            <a:ext cx="1754819" cy="2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7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835" y="318462"/>
            <a:ext cx="497326" cy="497326"/>
          </a:xfrm>
          <a:prstGeom prst="rect">
            <a:avLst/>
          </a:prstGeom>
        </p:spPr>
      </p:pic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559222" y="3056012"/>
            <a:ext cx="80543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51" y="6461159"/>
            <a:ext cx="1265066" cy="180315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>
          <a:xfrm>
            <a:off x="3963661" y="1838735"/>
            <a:ext cx="1216681" cy="1216681"/>
          </a:xfrm>
          <a:prstGeom prst="ellipse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963660" y="1838134"/>
            <a:ext cx="1216681" cy="12172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4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95438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966" y="618916"/>
            <a:ext cx="7886700" cy="537309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6966" y="1221065"/>
            <a:ext cx="78867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DA291C"/>
              </a:buClr>
              <a:defRPr sz="2400"/>
            </a:lvl1pPr>
            <a:lvl2pPr>
              <a:buClr>
                <a:srgbClr val="DA291C"/>
              </a:buClr>
              <a:defRPr/>
            </a:lvl2pPr>
            <a:lvl3pPr>
              <a:buClr>
                <a:srgbClr val="DA291C"/>
              </a:buClr>
              <a:defRPr/>
            </a:lvl3pPr>
            <a:lvl4pPr>
              <a:buClr>
                <a:srgbClr val="DA291C"/>
              </a:buClr>
              <a:defRPr/>
            </a:lvl4pPr>
            <a:lvl5pPr>
              <a:buClr>
                <a:srgbClr val="DA291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r>
              <a:rPr lang="en-US">
                <a:solidFill>
                  <a:srgbClr val="EE2E23"/>
                </a:solidFill>
              </a:rPr>
              <a:t>|</a:t>
            </a:r>
            <a:r>
              <a:rPr lang="en-US"/>
              <a:t> </a:t>
            </a:r>
            <a:fld id="{22E1B0F7-5CC2-1E4F-B847-145720F50D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4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1426" y="1835339"/>
            <a:ext cx="50818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859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66" y="932363"/>
            <a:ext cx="523219" cy="523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47" y="3449807"/>
            <a:ext cx="2151343" cy="55304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31426" y="3962179"/>
            <a:ext cx="4449612" cy="19625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1pPr>
            <a:lvl2pPr marL="4572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2pPr>
            <a:lvl3pPr marL="9144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3pPr>
            <a:lvl4pPr marL="13716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4pPr>
            <a:lvl5pPr marL="1828800" indent="0">
              <a:buFontTx/>
              <a:buNone/>
              <a:defRPr sz="1600">
                <a:solidFill>
                  <a:srgbClr val="4859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921" y="6232655"/>
            <a:ext cx="1754819" cy="25012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689788" y="6511619"/>
            <a:ext cx="3181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©2016 Acuity Brands Lighting, Inc. 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00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69955" y="2579337"/>
            <a:ext cx="51146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66" y="1757117"/>
            <a:ext cx="523219" cy="523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921" y="6374547"/>
            <a:ext cx="1754819" cy="2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0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835" y="318462"/>
            <a:ext cx="497326" cy="497326"/>
          </a:xfrm>
          <a:prstGeom prst="rect">
            <a:avLst/>
          </a:prstGeom>
        </p:spPr>
      </p:pic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559222" y="3056012"/>
            <a:ext cx="80543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51" y="6461159"/>
            <a:ext cx="1265066" cy="180315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>
          <a:xfrm>
            <a:off x="3963661" y="1838735"/>
            <a:ext cx="1216681" cy="1216681"/>
          </a:xfrm>
          <a:prstGeom prst="ellipse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963660" y="1838134"/>
            <a:ext cx="1216681" cy="121727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48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1213993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CA2DA6-D6AC-4AD7-ADC8-BBC701FC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2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CA2DA6-D6AC-4AD7-ADC8-BBC701FC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401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CA2DA6-D6AC-4AD7-ADC8-BBC701FC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329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CA2DA6-D6AC-4AD7-ADC8-BBC701FC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516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CA2DA6-D6AC-4AD7-ADC8-BBC701FC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47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CA2DA6-D6AC-4AD7-ADC8-BBC701FC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047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CA2DA6-D6AC-4AD7-ADC8-BBC701FC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8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08" y="614510"/>
            <a:ext cx="7886700" cy="5719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810" y="1212629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DA29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810" y="2036541"/>
            <a:ext cx="3868340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DA291C"/>
              </a:buClr>
              <a:defRPr sz="2400"/>
            </a:lvl1pPr>
            <a:lvl2pPr>
              <a:buClr>
                <a:srgbClr val="DA291C"/>
              </a:buClr>
              <a:defRPr/>
            </a:lvl2pPr>
            <a:lvl3pPr>
              <a:buClr>
                <a:srgbClr val="DA291C"/>
              </a:buClr>
              <a:defRPr/>
            </a:lvl3pPr>
            <a:lvl4pPr>
              <a:buClr>
                <a:srgbClr val="DA291C"/>
              </a:buClr>
              <a:defRPr/>
            </a:lvl4pPr>
            <a:lvl5pPr>
              <a:buClr>
                <a:srgbClr val="DA291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384" y="1212629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DA29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384" y="2036541"/>
            <a:ext cx="3887391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DA291C"/>
              </a:buClr>
              <a:defRPr sz="2400"/>
            </a:lvl1pPr>
            <a:lvl2pPr>
              <a:buClr>
                <a:srgbClr val="DA291C"/>
              </a:buClr>
              <a:defRPr/>
            </a:lvl2pPr>
            <a:lvl3pPr>
              <a:buClr>
                <a:srgbClr val="DA291C"/>
              </a:buClr>
              <a:defRPr/>
            </a:lvl3pPr>
            <a:lvl4pPr>
              <a:buClr>
                <a:srgbClr val="DA291C"/>
              </a:buClr>
              <a:defRPr/>
            </a:lvl4pPr>
            <a:lvl5pPr>
              <a:buClr>
                <a:srgbClr val="DA291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r>
              <a:rPr lang="en-US">
                <a:solidFill>
                  <a:srgbClr val="EE2E23"/>
                </a:solidFill>
              </a:rPr>
              <a:t>|</a:t>
            </a:r>
            <a:r>
              <a:rPr lang="en-US"/>
              <a:t> </a:t>
            </a:r>
            <a:fld id="{22E1B0F7-5CC2-1E4F-B847-145720F50D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169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CA2DA6-D6AC-4AD7-ADC8-BBC701FC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845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CA2DA6-D6AC-4AD7-ADC8-BBC701FC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516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CA2DA6-D6AC-4AD7-ADC8-BBC701FC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24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ECA2DA6-D6AC-4AD7-ADC8-BBC701FC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844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MCD\Ref\Staff\Chris\Logos\Acuity Logos\AcuityBrands_logo_rev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2667000" cy="379677"/>
          </a:xfrm>
          <a:prstGeom prst="rect">
            <a:avLst/>
          </a:prstGeom>
          <a:noFill/>
        </p:spPr>
      </p:pic>
      <p:pic>
        <p:nvPicPr>
          <p:cNvPr id="11" name="Picture 2" descr="K:\MCD\Ref\Staff\Chris\Logos\Acuity Logos\AcuityBrands_logo_rev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180343"/>
            <a:ext cx="2558374" cy="364213"/>
          </a:xfrm>
          <a:prstGeom prst="rect">
            <a:avLst/>
          </a:prstGeom>
          <a:noFill/>
        </p:spPr>
      </p:pic>
      <p:sp>
        <p:nvSpPr>
          <p:cNvPr id="15" name="AutoShape 4" descr="data:image/jpeg;base64,/9j/4AAQSkZJRgABAQAAAQABAAD/2wCEAAkGBxQQEA8SEBAREhUSFxISFRQXEhYPFhkSFBIWGBQSFRMaHCghGBolHBYUIjEhJSorMi8uFx8zODMsNygtLisBCgoKDg0OGxAQGzQmICUsLDQsLDYvLDQsLCwtLSw1LzQvLywvLDQsMCwsLCwsLCw0LC4sLCwsLCw0LCwsLCwsLP/AABEIAOEA4QMBEQACEQEDEQH/xAAbAAEAAgMBAQAAAAAAAAAAAAAABQYCAwQBB//EADwQAAIBAgQDBQYEBQMFAQAAAAABAgMRBAUSITFBURMiYXGRBjJSgcHRFKGx4SNCYoKicrLwM3SDo9IV/8QAGwEBAAIDAQEAAAAAAAAAAAAAAAQFAgMGAQf/xAA0EQACAQIEAwcDBAEFAQAAAAAAAQIDEQQSITEFQVEiYXGBkbHRE6HBFCMy4fBCUmJy8ZL/2gAMAwEAAhEDEQA/APuIAAAAAAAAAAAAAAAAAAAAAAAAAAAAAAAAAAAAAAAAAAAAAAAAAAAAAAAAAAAAAAAAAAAAAAAAAAAAAAAAAAAAAAAAAAAAAAAAAAAAAAAAMak1FNydkt2/AxnOMIuUnZI9SbdkQ1fP0n3IavFvT+RR1uORTtTjfvehPhgG12mY0vaDfv07Lqnf8mY0+Oa/uQ9H/nueywH+1kzh68ZxUou6ZeUqsKsVODumQJwcHllubDYYgAAAAAAAAAAAAAAAAAAAAAAAAAAAAAAAAAAAEb7Qf9F+cb+X/LFXxi/6Z26ol4K31fUrByRcAAn/AGa92p0uvW2/0Ol4Hf6c/H8FXj7Zl4E0XhAAAAAAAAAAAAAAAAAAAAAAAAAAAAAAAAAAAAAODO43oT8NL/yRX8UjfCy8vdEnCO1VFVOOLoAFj9nI/wAKT6yf6I6jgkbUG+sn7Iqce/3F4EsXJCAAAAAAAAAAAAAAAAAAAAAAAAAAAAAAAAAAAAOXM43o1f8ATJ+iuRMcr4aov+LNtB2qx8SoHEl8AC0ZDG1CPi5P/Jr6HXcIjbCx8X7lNjHeq/IkSzIoAAAAAAAAAAAAAAAAAAAAAAAAAMalRRTcmklzeyMZzjBZpOyPUm3ZHLSzOlKWlTV/Jr0bREp8Rw1SeSM9fNfdm6WGqxWZo7CaaAAAAAADViY3hNdVJeqNdaOanKPVP2MoO0k+8paOCWx0IALblEbUKflf1d/qdpw5WwsPD3KPEu9WR2E00AAAAAAHLiMxp03aU0n0s5etlsRK+Ow9F5Zy1837XsboYepNXijdRrRmrxkpLqjfTqwqxzQd0a5QlB2krGw2GIAAAAAAAAAAAAAABVM2xrqzaT7sXZLr/UcfxHGOvUaX8Vt8/HcXWFoKnG73ZwlcSSUy7OJQtGpeUev8y+6LjBcVnS7FXWPXmvkhV8Gp6w0ZYaNaM0pRaafNHS0qsKsc0HdFXKLi7SRsNhiAAAeMApDjZtdNvQ+fuOV5eh0ad1c8PAXLBRtSprpGK/JHdYWOShCPSK9igqu85PvZvN5rAAAMZzUU22klxb2RjKcYq8nZHqTbsiBzHOm7xpbL4uf9vTzOexvF3K8KGi6/HyWVDBJdqp6EMyivzLA6MDi3SmpLh/Muq+5JwmKlh6mdbc11X+bGmtRVWNn5FvhK6TXB7ryZ2sZKSTWzKNqzszIyPAAAAAAAAAAAADCrwduNnbzsYzvldj2O5SUcAdEAAAb8Ji5UneDt1XJ+aJGGxVTDyzQflyZrq0o1FaRY8vzONXb3ZfC/o+Z1OD4hTxCttLp8dSorYaVLXddTvLAjgAAFMxkbVKi6Sl+rscLio5a01/yfuX9J3hF9yNNr7dTRZvRGy9tS7wVkl02PoEVZJHOt3dzI9PAAcuOx8KS7z35RXF/ZETFY2lh1eT15LmbqNCVV6epWsdjpVn3nZcorh+7OVxeNq4l9rbpy/st6NCFJab9TlIZuAAALflafY0r/AAr9NjtsCmsNBPoiir2+rK3U6iWaQAAAAAAAAAAAAAReOyaM25RemT3fNN+RU4rhNOs3KDyt+noS6OMnBWeqITF4CpS96O3xLdft8ygxGBrUNZrTqtv6LKliKdTZ69DlIZuAATPU7aobk1l2dWtGrv0n/wDX3L7BcXatCv8A/Xz8ldXwXOn6fBOwkmk000+DW50MZKSunoVzTWjMj08OPF5bTqu8lv1Ts/3IeIwFCu7zWvVG6liKlPSL0McNlVOm9STbXBt3t5GFDhuHoyzRV33mVTFVJqzeh3E8jnjYBDZjnSXdpbv4uKXl1KLG8XUexR1fXl5dfYn0MG5dqe3QgZybbbbbfFvc52UpTblJ3bLNJJWR4YnoAN+Fwc6nuRb8eC9STh8JVrv9uPny9TVUrQp/yZNYPIoreo9T6LaP7l7huDU4dqq7vpy/v/NCvq46UtIae5LpF2QT0AAAAAAAAAAAAAAAA8aAI/GZPTnulofVcPnErMTwqhV1Syvu+CVSxdSG+qITF5XUp721Lqt/VcUUOJ4bXo62uuq+CxpYqnU7mcRXkgAFnyBPsY36yt5X+9zreEKSwqv1dvC5TY231XYki0IoAAAAOXNE3Rq246X6c/yuRMepPDTy9GbsPb6sb9SoHEl6ADqwmX1Kvuxsviey/cmYfAV6+sVp1e39miriKdPd69CawmSQjvPvvx2j6c/mX2H4PRp61O0/t6fJX1cbOWkdCUjG3DYtkklZEPc9PQAAAAAAAAAAAAAAAAAAAAAADixmV06m7jZ/Etn8+pBxPDqFfVqz6r/NTfSxNSns9OhH0/Z/vd6d4+Cs39ithwPt9uenhqSpY/TRak3TgopJKyWyXgX0IqEVGK0RXttu7MjI8AAAAB40AQuJyG8r05KKfJq9vIoa/BFKd6UrLp08PgsKeOaVpK51YTKKdPdrW+r4fJEzD8LoUdWsz6v4NFXF1J6bIkLFkRj0AAAAAAAAAAAAAAAAAAAAAAAAAAAAAAAAAAAAAAAAAAAAAAAAAAAAAAAAAAAAAAAAAAAAAA8bANNPGQlLSpxb6XRHhiqM5ZIyTfS5sdKaV2tDeSDWAAAAAAADRWxcIO0pxi/F2NFTE0qTtOSXmZxpzlrFXN0ZXV1w9Tcmmrow2PT0AAAAAAAAAAAAAAAAAAAAAAAAHkpJK7aSXPgeNpK7CV9ERWLzyEdoLW+vCPrz+RUYjjFKnpT7T+3r8E2lgpy1lp7kLisfOr70tvhWy9OfzKHEY6tX/m9Oi2/ssKWHp09l5nMRTcy2ZTiXUpRb4q8X5rn+h2XD8Q69BSlvs/Io8TTVOo0tjtJxoAAAABoxtbRTnL4U2vPkaMTV+lRlPojOlDPNR6lOnNybbd292zh5zlOTlJ3bL+MVFWRuwuLnT9yTXhxXobqGLq0H+3Ly5ehhUowqfyRM4TPYvaotL6rdfdF7huNQl2aqs+vL5RX1cDJaw19yWp1FJXi00+ady5hOM1mi7oguLi7MzMzwAAAAAAAAAAAAAAAAAAwqVVFXk0l1bsYTqRgs0nZHsYuTskRGLz1K6prU+r2Xpxf5FNiONQjpRV+97fL+xOpYGT1m7ENicVOo+/Jvw4L0KKviqtd3qSv3cvQsKdGFNdlGkjmwAG/CYSVV2gvN8l5sk4bC1MRLLBeL5I1Va0KavItOAwqpQUU78W31bOvwmGWHpKmnfv7ymrVXUnmZ0kk1AAXAABqxNFThKL4SVv3NVakqtNwezRlCbhJSXIquOwE6T7265SXD59Gcfi8DVwz7Wq68v6LqjiIVVpv0OUhm8AGyhXlB3hJx8vquZto16lF3puxhOnGatJXJjCZ9yqx/uX1ReYfja2rLzXwQKuA5wfkTFDERmrwkpLw+vQu6VanVjmg7ogThKDtJG02mIAAAAAAAAAAAAAMZysm+m55J2Vz1K7sU3E4iVSTlJ38OS8EcLXxE68s83/XgX9OnGmrRNRpMwAACVy7JpTtKpeMenCT+yLjBcJnV7dXSPTm/j3IVfGKOkNX9iwUaKglGKSS5I6WnTjTjlgrIq5Scndmw2GIAKrmmOnOpNamoxbiknbg7XfU5DH42rUrSjeyTasu73LnDUIRgnbVmnC46dOSak7c03dNeRow+Nq0JZlJ25rkbKlCFRWaLejtiiPQDGcE000mnxT3MZRUlZq6PU2ndEDmOStXlS36w5/2vn5HPY3hDXboenx8FjQxt9KnqQzRRNW0ZYg8AAMqVVwd4tp9UbKdSdOWaDszGUIyVpIuODra6cJfEk/nzO2w1X6tKM+qRQ1IZJuPQ3G8wAAAAAAAAAAAAPJK6a6njV1YJ2KXiKLhKUXxi7fZnCVqTozdOXI6GnNTipLmazUZGyhRlOSjBNv8A5u3yNtGjOtLJBXZhOpGCvJlhy7KI07Sl3pfkvJfU6fBcLhR7U9ZfZeHyVVfFyqaR0RKFqRAAAAAUmtK8pPq2/VnBVZZpyfVv3OhirRSMGa2ZF1w0rwg+sYv1R3tGWanF9Ujnpq0mu82GwxAAAODMcsjV392XxL6rmV+M4dTxCvtLr89SRQxMqWm66FbxWFlSdpq3R8n5M5bEYaph5ZZrwfJlvSqxqK8TSRzYexi20krt7JeLMoxcmlHdnjaSuy5YSlohCPwpL523O5w9L6VKMOiSKCpPPNy6m43GAAAAAAAAAAAAAAODMstjW392S4Pj8mivxvD4YlX2kufySKGIlS8CMpZDO/elFLqrt/JWKmnwSq5duSt3b+xMlj4W7K1JzC4WNNWgrfq/Fs6Chh6dCOWmrFdUqSqO8jcbjAAAAAGFWVk30Tf5GM3aLZ6ld2KQj5+tjoz09PC35XK9Gl/pivRWO2wDvhqf/VFFiFarLxOolmkAAAAGuvRjNOMkmnyNdWlCrHLNXRlGTi7xIPEZDLV/Dkrf1Npr8tzn6/BJ5v2mrd/L7aljTx8bdtanblmUqk9Unqly6Ly+5PwPDI4d55O8vsvD5I+IxTqdlaIky1IgAAAAAAAAAAAAAAAAAAAAAAAAAOfMJWpVX/TL/ayPi5ZaE3/xfsbKKvUiu9FOOGL8AFqyOV6EPDUv8mdhwqV8LHz92UuLVqz/AM5HeWJGAAAAAAAAAAAAAAAAAAAAAAAAAAAAAAAAAAAAOLOJWoVPJL1aRB4lK2Fn4e5vwqvViVM4wvAAWX2elej5Skv0f1Or4NK+Gt0bKjHL93yJQtiGAAAAAAAAAAAAAAAAAAAAAAAAAAAAAAAAAAAARvtBK1B+Livzv9Cr4w7YVrq17kvBK9VeZWDki4ABYPZqXcqLpJP1X7HS8Df7U13/AIKvHrtp9x342q1ojB2lN6b8bJJtu3WyLLE1JrLCGjk7X6aNt+i07yLSineUtkR1KvJt6JS1JSlvU7Rd12tONu7flYradacm1TbzJN/yzLR7SVla/KxKlBJdpaacrb9HzsS+Hq64xkv5kn6q5cUqiqQU1zSfqQpxyycXyNhsMQAAAAAAAAAAAAAAAAAAAAAAAAAAAAAAAc2YYXtabjw5p9GuBFxmGWIpOnt08TbRqunNSKvXwNSDtKEvNLUvVHJVsFXpO0ovxWq+xcwr05rRmNLCTm7RhJ/JperMaeFrVHaMH6flnsq0I7ssuU4HsYWbvKW7+iR1XD8H+mp2e73KjE1vqyutjdi6Dkk4u0ovVF2ur2tZ+DTaN+Iouok4u0k7p9/w1ozXTnlbvs9zj/CTaitMYWU46tet6Zu8klpX58CF+mrSSiko2TV730k9bKy8r7d5u+rBa3vtpa23mSVOCiklwSSXkizhBQiorZEZtt3ZkZHgAAAAAAAAAAAAAAAAAAAAAAAAAAAAAAAAAAAAAAAAAAAAAAAAAAAAAAAAAAAAAAB43biAeQmpK8Wmuqdw1YJ3MgAAGwDBVFa91brfb1FuR5dGUXfdbg9PQAAAAAYqad7O9tuu/QAU6ikrxaa33TutnZjY8TuZA9PJStxdgDGnVUvdkn5O5601ueJp7GZ4enlwD0AAAAAAAAAAAAAAAAifafLZYmh2cJRT1QnpnfRPRK7pTtvpfM34aqqc8z7/ABV+a8DRiKbqQsv6fcyGwuawpUKsKdGGDqxrxoyp06ca6lWnFNdmouKk5RXF2tbckSpOU05PMrXu3bTv35miNRRg0lld7WSvr3bcjDCe0VdKMq1lGlinha94KL0TiuzqO0motSlFOza3Mp4ane0d3G6/K2XI8jiJ7y5Ss/x9zCHtDiJ9gopr8R29eLjSVSSoRmo0oqLkk201Jvo1sHhqUczf+my358+XkFiKkrLrd7cuXPzJuljKksDUqYiHZ1FTrOUbad4qVpWu7JpJ2u+JFcIqsowd1dEhTl9JuSs7Mp2WQf4eGXbpVvw9fyw86Ha1v/ZTlH/yFlVt9R4jpdeadl9nfyIFNdhUOtn5Wu/ureZLZBj61SngcNQqQpWwkK0pyh2rdmqahGN0rK278uBoxFOEZTqTV+01bbv/APDdRqTahTi7dlP8f+mzC59iMR+AjTlSpyxCxSqS0OrG9CajrprUtnZ7N8+dt8ZYenTzt3dstuW/U9jXqTyJWV738nyMY+0leVPCwsu1qVMTTnOFPtNsPKzcKbkt5bcXtaWx68LTUpS5JJpX69XbkFiJtRXNt/b5M5e0NfD9lPFw0U5RxMHeGh9rSTnSn7ztrgn3bvdPc8WGp1Lxpu709Hv6Pn0PXiJws6m2vqtvVFhyarUlQpdu49s4RlUSWmzkr208rcPkQ6qipvJtfQlUnJwWbfmRvsqu/mP/AHdX/ZA34ran/wBV+TThv5T/AO34RE5XnkqFLDVJxpwoTeNhNQgoKNSnUqShLb4lCS8zfVw6nKUVdyWW3g0va/oaaddwjFv+Lzfa/wAGUc8xcnTpWtV7COInpoqq9VSUtFPS5q0Ukk3u2+h46FFXlyzWWttvI9Vaq7R52vt18yR9o60p5ViJVYdnOVBucPhk0tUfU04ZKOKiou6vozbXbeHk2rOxB0sQ8DWr1ZUKVKSwbqQp0XenPRJXnUdotTTaXDhq3ZKcfrwjFSbWezb3V+m+nmRlJ0ZOTSXZ2Wzt129jqxmY4t4bF6nOK/DTqqt2Ko6ZxV5U4Wm9nFu0uKtzMIU6P1IW/wB1rXv+PVGc51fpyv0ve1vybMe8QoZSlirOpOKcuz2d6MpR1LX3kkrWfF7mMPpXq9nZde/wMp/UtT7W7/HiZwzzFVKtR0qcpQpV3QcFSTThCSjUnKrrvGW7kla1rcb3PHh6UYrM9Wr3v6aW8twq1SUnlWidrW9db+exI+z+Nr16uKdSdPsqVavQjBQak3Ca0ylK/JbWtvxNVenThGKS1aTNtCc5yk3sm0TxFJIAAAAAAAAAAABy5hl9PEQ0VoKcbqVndd5cGmt0zOFSVN3i7GE4RmrSRzf/AIOH7LsexgoatelXXfX8+q99Xje5n+oq5s+bX8GP0KeXLbQ9jkVBUqlJUYdnVeqcN7Sltu9+PdW/gefXqZlK+q2H0KeVxto9zZisoo1Y04VKUWqfucYuO1u7JO626HkK04ttPffvPZUoSSTWxtWAgqTo6f4bi4ON2+7K91e9+bMc8s2a+plkWXLyMaeXU4yjNU4qUKfYxfNUtu4n02R66k2rX538zxU4p3tyt5HNV9n8PKFODox00k1DeScYvjFSTvZ9LmaxFVNtS33MXQptJW22OmGW0oujKNOKdFSjTsrKMZJJpJbcEjB1JtNN7795kqcVZpbbGmpkdCUOzdKLjrlVS3uqkm3KcZXundvg+Zkq9RSzJ62t5GLowatb/wBOLMMgVX8PSWiOHpz7WcGnOc5xleMdTe0btt83w5myniMuaT/k1a/JGE6GbLH/AErW3UlaeBhGpOqoJVKijGcubUfdT8rmhzk4qLeiNyglJyW7OOXs7hnVdV0Y9o5do5Xl7976uNuJt/U1cuTNpsa/09PNmtqbKmSUJUexdKLp6nPQ7tanJyb49W38zFV6ilnT16nrowccrWhnj8oo13GVWmpSimoyu4SSfFaotO3geQrTgrRZ7OlCbu0ba2BhOk6Mop03HQ4720pWt1MVOUZZk9TJwi45Xsc+DyShS16KUU5rRJu824fA3Jt6fAznWqTtd7GMaMI7IYXI6FJTjCklGcXCUbylFwfGGluyXghKvUk029jyNGEdEjGWQ4d0Y0XSi6cHqjG8u7LfeMr3XF8z39RUzOd9WPoU8qjbRGU8koOr2vZJTvGTknKN5R91ySdpNWXE8+vUy5b6D6MM2a2p1YTCQpa+zio65yqStfecvel8zCU5Stme2nkZxgo3sbzEyAAAAAAAAAAAAAAAAAAAAAAAAAAAAAAAAAAAAAAAAAAAAAAAAAAAAAAAAAAAAAAAAAAAAAAAAAAAAAAAAAAAAAAAAAAAAAP/2Q=="/>
          <p:cNvSpPr>
            <a:spLocks noChangeAspect="1" noChangeArrowheads="1"/>
          </p:cNvSpPr>
          <p:nvPr userDrawn="1"/>
        </p:nvSpPr>
        <p:spPr bwMode="auto">
          <a:xfrm>
            <a:off x="120081" y="761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5146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5750" y="138180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0946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0504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| </a:t>
            </a:r>
            <a:fld id="{5A03F0C8-2E2B-E343-853C-1A63BCC383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17564" y="3006245"/>
            <a:ext cx="3384934" cy="1356432"/>
          </a:xfrm>
          <a:prstGeom prst="rect">
            <a:avLst/>
          </a:prstGeom>
        </p:spPr>
        <p:txBody>
          <a:bodyPr anchor="t"/>
          <a:lstStyle>
            <a:lvl1pPr algn="ctr">
              <a:defRPr sz="2700" b="1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314147" y="1137851"/>
            <a:ext cx="2688327" cy="84463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500" b="1">
                <a:solidFill>
                  <a:schemeClr val="accent5">
                    <a:lumMod val="75000"/>
                  </a:schemeClr>
                </a:solidFill>
              </a:defRPr>
            </a:lvl1pPr>
            <a:lvl2pPr marL="342900" indent="0">
              <a:buFontTx/>
              <a:buNone/>
              <a:defRPr b="1"/>
            </a:lvl2pPr>
            <a:lvl3pPr marL="685800" indent="0">
              <a:buFontTx/>
              <a:buNone/>
              <a:defRPr b="1"/>
            </a:lvl3pPr>
            <a:lvl4pPr marL="1028700" indent="0">
              <a:buFontTx/>
              <a:buNone/>
              <a:defRPr b="1"/>
            </a:lvl4pPr>
            <a:lvl5pPr marL="1371600" indent="0">
              <a:buFontTx/>
              <a:buNone/>
              <a:defRPr b="1"/>
            </a:lvl5pPr>
          </a:lstStyle>
          <a:p>
            <a:pPr lvl="0"/>
            <a:r>
              <a:rPr lang="en-US" dirty="0"/>
              <a:t>XXXK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8277" y="3502752"/>
            <a:ext cx="1575392" cy="73396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50" b="1">
                <a:solidFill>
                  <a:srgbClr val="FFFFFF"/>
                </a:solidFill>
              </a:defRPr>
            </a:lvl1pPr>
            <a:lvl2pPr marL="342900" indent="0">
              <a:buFontTx/>
              <a:buNone/>
              <a:defRPr>
                <a:solidFill>
                  <a:srgbClr val="FFFFFF"/>
                </a:solidFill>
              </a:defRPr>
            </a:lvl2pPr>
            <a:lvl3pPr marL="685800" indent="0">
              <a:buFontTx/>
              <a:buNone/>
              <a:defRPr>
                <a:solidFill>
                  <a:srgbClr val="FFFFFF"/>
                </a:solidFill>
              </a:defRPr>
            </a:lvl3pPr>
            <a:lvl4pPr marL="1028700" indent="0">
              <a:buFontTx/>
              <a:buNone/>
              <a:defRPr>
                <a:solidFill>
                  <a:srgbClr val="FFFFFF"/>
                </a:solidFill>
              </a:defRPr>
            </a:lvl4pPr>
            <a:lvl5pPr marL="137160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STATS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14835" y="1974892"/>
            <a:ext cx="2687638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50">
                <a:solidFill>
                  <a:srgbClr val="485966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Descriptor here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14147" y="2766866"/>
            <a:ext cx="2688327" cy="84463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500" b="1">
                <a:solidFill>
                  <a:schemeClr val="accent5">
                    <a:lumMod val="75000"/>
                  </a:schemeClr>
                </a:solidFill>
              </a:defRPr>
            </a:lvl1pPr>
            <a:lvl2pPr marL="342900" indent="0">
              <a:buFontTx/>
              <a:buNone/>
              <a:defRPr b="1"/>
            </a:lvl2pPr>
            <a:lvl3pPr marL="685800" indent="0">
              <a:buFontTx/>
              <a:buNone/>
              <a:defRPr b="1"/>
            </a:lvl3pPr>
            <a:lvl4pPr marL="1028700" indent="0">
              <a:buFontTx/>
              <a:buNone/>
              <a:defRPr b="1"/>
            </a:lvl4pPr>
            <a:lvl5pPr marL="1371600" indent="0">
              <a:buFontTx/>
              <a:buNone/>
              <a:defRPr b="1"/>
            </a:lvl5pPr>
          </a:lstStyle>
          <a:p>
            <a:pPr lvl="0"/>
            <a:r>
              <a:rPr lang="en-US" dirty="0"/>
              <a:t>XXXK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314835" y="3603907"/>
            <a:ext cx="2687638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50">
                <a:solidFill>
                  <a:srgbClr val="485966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Descriptor here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314147" y="4362677"/>
            <a:ext cx="2688327" cy="84463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500" b="1">
                <a:solidFill>
                  <a:schemeClr val="accent5">
                    <a:lumMod val="75000"/>
                  </a:schemeClr>
                </a:solidFill>
              </a:defRPr>
            </a:lvl1pPr>
            <a:lvl2pPr marL="342900" indent="0">
              <a:buFontTx/>
              <a:buNone/>
              <a:defRPr b="1"/>
            </a:lvl2pPr>
            <a:lvl3pPr marL="685800" indent="0">
              <a:buFontTx/>
              <a:buNone/>
              <a:defRPr b="1"/>
            </a:lvl3pPr>
            <a:lvl4pPr marL="1028700" indent="0">
              <a:buFontTx/>
              <a:buNone/>
              <a:defRPr b="1"/>
            </a:lvl4pPr>
            <a:lvl5pPr marL="1371600" indent="0">
              <a:buFontTx/>
              <a:buNone/>
              <a:defRPr b="1"/>
            </a:lvl5pPr>
          </a:lstStyle>
          <a:p>
            <a:pPr lvl="0"/>
            <a:r>
              <a:rPr lang="en-US" dirty="0"/>
              <a:t>XXXK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14835" y="5199718"/>
            <a:ext cx="2687638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50">
                <a:solidFill>
                  <a:srgbClr val="485966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427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  <p15:guide id="3" pos="410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5750" y="138180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2270" y="1626432"/>
            <a:ext cx="7886700" cy="2822576"/>
          </a:xfrm>
          <a:prstGeom prst="rect">
            <a:avLst/>
          </a:prstGeom>
        </p:spPr>
        <p:txBody>
          <a:bodyPr/>
          <a:lstStyle>
            <a:lvl1pPr marL="2286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400" i="0">
                <a:solidFill>
                  <a:srgbClr val="677279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rgbClr val="677279"/>
                </a:solidFill>
              </a:defRPr>
            </a:lvl2pPr>
            <a:lvl3pPr marL="115443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Wingdings" panose="05000000000000000000" pitchFamily="2" charset="2"/>
              <a:buChar char="§"/>
              <a:tabLst/>
              <a:defRPr sz="1800">
                <a:solidFill>
                  <a:srgbClr val="677279"/>
                </a:solidFill>
              </a:defRPr>
            </a:lvl3pPr>
            <a:lvl4pPr marL="1600200" indent="-228600"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>
                <a:solidFill>
                  <a:srgbClr val="677279"/>
                </a:solidFill>
              </a:defRPr>
            </a:lvl4pPr>
            <a:lvl5pPr marL="2057400" indent="-228600"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>
                <a:solidFill>
                  <a:srgbClr val="677279"/>
                </a:solidFill>
              </a:defRPr>
            </a:lvl5pPr>
          </a:lstStyle>
          <a:p>
            <a:pPr lvl="0"/>
            <a:r>
              <a:rPr lang="en-US" dirty="0"/>
              <a:t>Level One Information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marL="1143000" marR="0" lvl="2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12270" y="1128866"/>
            <a:ext cx="5723335" cy="4245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="1" i="0">
                <a:solidFill>
                  <a:srgbClr val="EE1C2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11931" y="4667406"/>
            <a:ext cx="3992166" cy="3367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i="1">
                <a:solidFill>
                  <a:srgbClr val="EE1C2E"/>
                </a:solidFill>
              </a:defRPr>
            </a:lvl1pPr>
          </a:lstStyle>
          <a:p>
            <a:pPr lvl="0"/>
            <a:r>
              <a:rPr lang="en-US" dirty="0"/>
              <a:t>Product or image caption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8857" y="6492956"/>
            <a:ext cx="453985" cy="2453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i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919352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5750" y="138180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81"/>
          <p:cNvSpPr>
            <a:spLocks noGrp="1"/>
          </p:cNvSpPr>
          <p:nvPr>
            <p:ph type="body" sz="quarter" idx="10" hasCustomPrompt="1"/>
          </p:nvPr>
        </p:nvSpPr>
        <p:spPr>
          <a:xfrm>
            <a:off x="2299939" y="1083478"/>
            <a:ext cx="5969854" cy="822960"/>
          </a:xfrm>
          <a:prstGeom prst="rect">
            <a:avLst/>
          </a:prstGeom>
        </p:spPr>
        <p:txBody>
          <a:bodyPr anchor="ctr"/>
          <a:lstStyle>
            <a:lvl1pPr>
              <a:defRPr sz="2800" b="1" i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insert Agenda Item 1 Title</a:t>
            </a:r>
          </a:p>
        </p:txBody>
      </p:sp>
      <p:sp>
        <p:nvSpPr>
          <p:cNvPr id="15" name="Text Placeholder 88"/>
          <p:cNvSpPr>
            <a:spLocks noGrp="1"/>
          </p:cNvSpPr>
          <p:nvPr>
            <p:ph type="body" sz="quarter" idx="18" hasCustomPrompt="1"/>
          </p:nvPr>
        </p:nvSpPr>
        <p:spPr>
          <a:xfrm>
            <a:off x="1588933" y="1083478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Oval 22"/>
          <p:cNvSpPr/>
          <p:nvPr userDrawn="1"/>
        </p:nvSpPr>
        <p:spPr bwMode="auto">
          <a:xfrm>
            <a:off x="1617040" y="1185047"/>
            <a:ext cx="619125" cy="619125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8857" y="6492956"/>
            <a:ext cx="453985" cy="2453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i="0">
                <a:solidFill>
                  <a:srgbClr val="677279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86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064" y="1611502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064" y="4589468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859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r>
              <a:rPr lang="en-US">
                <a:solidFill>
                  <a:srgbClr val="EE2E23"/>
                </a:solidFill>
              </a:rPr>
              <a:t>|</a:t>
            </a:r>
            <a:r>
              <a:rPr lang="en-US"/>
              <a:t> </a:t>
            </a:r>
            <a:fld id="{22E1B0F7-5CC2-1E4F-B847-145720F50D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45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5750" y="138180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81"/>
          <p:cNvSpPr>
            <a:spLocks noGrp="1"/>
          </p:cNvSpPr>
          <p:nvPr>
            <p:ph type="body" sz="quarter" idx="10" hasCustomPrompt="1"/>
          </p:nvPr>
        </p:nvSpPr>
        <p:spPr>
          <a:xfrm>
            <a:off x="2299938" y="1083478"/>
            <a:ext cx="6090435" cy="822960"/>
          </a:xfrm>
          <a:prstGeom prst="rect">
            <a:avLst/>
          </a:prstGeom>
        </p:spPr>
        <p:txBody>
          <a:bodyPr anchor="ctr"/>
          <a:lstStyle>
            <a:lvl1pPr>
              <a:defRPr sz="2800" b="1" i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insert Agenda Item 1 Title</a:t>
            </a:r>
          </a:p>
        </p:txBody>
      </p:sp>
      <p:sp>
        <p:nvSpPr>
          <p:cNvPr id="19" name="Text Placeholder 81"/>
          <p:cNvSpPr>
            <a:spLocks noGrp="1"/>
          </p:cNvSpPr>
          <p:nvPr>
            <p:ph type="body" sz="quarter" idx="15" hasCustomPrompt="1"/>
          </p:nvPr>
        </p:nvSpPr>
        <p:spPr>
          <a:xfrm>
            <a:off x="2299938" y="1951615"/>
            <a:ext cx="6090435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2 Title</a:t>
            </a:r>
          </a:p>
        </p:txBody>
      </p:sp>
      <p:sp>
        <p:nvSpPr>
          <p:cNvPr id="20" name="Text Placeholder 88"/>
          <p:cNvSpPr>
            <a:spLocks noGrp="1"/>
          </p:cNvSpPr>
          <p:nvPr>
            <p:ph type="body" sz="quarter" idx="18" hasCustomPrompt="1"/>
          </p:nvPr>
        </p:nvSpPr>
        <p:spPr>
          <a:xfrm>
            <a:off x="1588933" y="1083478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88"/>
          <p:cNvSpPr>
            <a:spLocks noGrp="1"/>
          </p:cNvSpPr>
          <p:nvPr>
            <p:ph type="body" sz="quarter" idx="19" hasCustomPrompt="1"/>
          </p:nvPr>
        </p:nvSpPr>
        <p:spPr>
          <a:xfrm>
            <a:off x="1588933" y="1951615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Oval 28"/>
          <p:cNvSpPr/>
          <p:nvPr userDrawn="1"/>
        </p:nvSpPr>
        <p:spPr bwMode="auto">
          <a:xfrm>
            <a:off x="1617040" y="1185047"/>
            <a:ext cx="619125" cy="619125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30" name="Oval 29"/>
          <p:cNvSpPr/>
          <p:nvPr userDrawn="1"/>
        </p:nvSpPr>
        <p:spPr bwMode="auto">
          <a:xfrm>
            <a:off x="1617040" y="2053532"/>
            <a:ext cx="619125" cy="619125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8857" y="6492956"/>
            <a:ext cx="453985" cy="2453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i="0">
                <a:solidFill>
                  <a:srgbClr val="677279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7755722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5750" y="138180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81"/>
          <p:cNvSpPr>
            <a:spLocks noGrp="1"/>
          </p:cNvSpPr>
          <p:nvPr>
            <p:ph type="body" sz="quarter" idx="10" hasCustomPrompt="1"/>
          </p:nvPr>
        </p:nvSpPr>
        <p:spPr>
          <a:xfrm>
            <a:off x="2299939" y="1083478"/>
            <a:ext cx="6080386" cy="822960"/>
          </a:xfrm>
          <a:prstGeom prst="rect">
            <a:avLst/>
          </a:prstGeom>
        </p:spPr>
        <p:txBody>
          <a:bodyPr anchor="ctr"/>
          <a:lstStyle>
            <a:lvl1pPr>
              <a:defRPr sz="2800" b="1" i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insert Agenda Item 1 Title</a:t>
            </a:r>
          </a:p>
        </p:txBody>
      </p:sp>
      <p:sp>
        <p:nvSpPr>
          <p:cNvPr id="24" name="Text Placeholder 81"/>
          <p:cNvSpPr>
            <a:spLocks noGrp="1"/>
          </p:cNvSpPr>
          <p:nvPr>
            <p:ph type="body" sz="quarter" idx="14" hasCustomPrompt="1"/>
          </p:nvPr>
        </p:nvSpPr>
        <p:spPr>
          <a:xfrm>
            <a:off x="2299939" y="2819752"/>
            <a:ext cx="6080386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3 Title</a:t>
            </a:r>
          </a:p>
        </p:txBody>
      </p:sp>
      <p:sp>
        <p:nvSpPr>
          <p:cNvPr id="25" name="Text Placeholder 81"/>
          <p:cNvSpPr>
            <a:spLocks noGrp="1"/>
          </p:cNvSpPr>
          <p:nvPr>
            <p:ph type="body" sz="quarter" idx="15" hasCustomPrompt="1"/>
          </p:nvPr>
        </p:nvSpPr>
        <p:spPr>
          <a:xfrm>
            <a:off x="2299939" y="1951615"/>
            <a:ext cx="6080386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2 Title</a:t>
            </a:r>
          </a:p>
        </p:txBody>
      </p:sp>
      <p:sp>
        <p:nvSpPr>
          <p:cNvPr id="26" name="Text Placeholder 88"/>
          <p:cNvSpPr>
            <a:spLocks noGrp="1"/>
          </p:cNvSpPr>
          <p:nvPr>
            <p:ph type="body" sz="quarter" idx="18" hasCustomPrompt="1"/>
          </p:nvPr>
        </p:nvSpPr>
        <p:spPr>
          <a:xfrm>
            <a:off x="1588933" y="1083478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7" name="Text Placeholder 88"/>
          <p:cNvSpPr>
            <a:spLocks noGrp="1"/>
          </p:cNvSpPr>
          <p:nvPr>
            <p:ph type="body" sz="quarter" idx="19" hasCustomPrompt="1"/>
          </p:nvPr>
        </p:nvSpPr>
        <p:spPr>
          <a:xfrm>
            <a:off x="1588933" y="1951615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88"/>
          <p:cNvSpPr>
            <a:spLocks noGrp="1"/>
          </p:cNvSpPr>
          <p:nvPr>
            <p:ph type="body" sz="quarter" idx="20" hasCustomPrompt="1"/>
          </p:nvPr>
        </p:nvSpPr>
        <p:spPr>
          <a:xfrm>
            <a:off x="1588933" y="2819752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617040" y="1185047"/>
            <a:ext cx="619125" cy="619125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617040" y="2053532"/>
            <a:ext cx="619125" cy="619125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617040" y="2921669"/>
            <a:ext cx="619125" cy="619125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8857" y="6492956"/>
            <a:ext cx="453985" cy="2453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i="0">
                <a:solidFill>
                  <a:srgbClr val="677279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0100114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85750" y="138180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81"/>
          <p:cNvSpPr>
            <a:spLocks noGrp="1"/>
          </p:cNvSpPr>
          <p:nvPr>
            <p:ph type="body" sz="quarter" idx="10" hasCustomPrompt="1"/>
          </p:nvPr>
        </p:nvSpPr>
        <p:spPr>
          <a:xfrm>
            <a:off x="2299938" y="1083478"/>
            <a:ext cx="6170821" cy="822960"/>
          </a:xfrm>
          <a:prstGeom prst="rect">
            <a:avLst/>
          </a:prstGeom>
        </p:spPr>
        <p:txBody>
          <a:bodyPr anchor="ctr"/>
          <a:lstStyle>
            <a:lvl1pPr>
              <a:defRPr sz="2800" b="1" i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insert Agenda Item 1 Title</a:t>
            </a:r>
          </a:p>
        </p:txBody>
      </p:sp>
      <p:sp>
        <p:nvSpPr>
          <p:cNvPr id="22" name="Text Placeholder 81"/>
          <p:cNvSpPr>
            <a:spLocks noGrp="1"/>
          </p:cNvSpPr>
          <p:nvPr>
            <p:ph type="body" sz="quarter" idx="11" hasCustomPrompt="1"/>
          </p:nvPr>
        </p:nvSpPr>
        <p:spPr>
          <a:xfrm>
            <a:off x="2299938" y="3687889"/>
            <a:ext cx="6170821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4 Title</a:t>
            </a:r>
          </a:p>
        </p:txBody>
      </p:sp>
      <p:sp>
        <p:nvSpPr>
          <p:cNvPr id="25" name="Text Placeholder 81"/>
          <p:cNvSpPr>
            <a:spLocks noGrp="1"/>
          </p:cNvSpPr>
          <p:nvPr>
            <p:ph type="body" sz="quarter" idx="14" hasCustomPrompt="1"/>
          </p:nvPr>
        </p:nvSpPr>
        <p:spPr>
          <a:xfrm>
            <a:off x="2299938" y="2819752"/>
            <a:ext cx="6170821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3 Title</a:t>
            </a:r>
          </a:p>
        </p:txBody>
      </p:sp>
      <p:sp>
        <p:nvSpPr>
          <p:cNvPr id="26" name="Text Placeholder 81"/>
          <p:cNvSpPr>
            <a:spLocks noGrp="1"/>
          </p:cNvSpPr>
          <p:nvPr>
            <p:ph type="body" sz="quarter" idx="15" hasCustomPrompt="1"/>
          </p:nvPr>
        </p:nvSpPr>
        <p:spPr>
          <a:xfrm>
            <a:off x="2299938" y="1951615"/>
            <a:ext cx="6170821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2 Title</a:t>
            </a:r>
          </a:p>
        </p:txBody>
      </p:sp>
      <p:sp>
        <p:nvSpPr>
          <p:cNvPr id="27" name="Text Placeholder 88"/>
          <p:cNvSpPr>
            <a:spLocks noGrp="1"/>
          </p:cNvSpPr>
          <p:nvPr>
            <p:ph type="body" sz="quarter" idx="18" hasCustomPrompt="1"/>
          </p:nvPr>
        </p:nvSpPr>
        <p:spPr>
          <a:xfrm>
            <a:off x="1588933" y="1083478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88"/>
          <p:cNvSpPr>
            <a:spLocks noGrp="1"/>
          </p:cNvSpPr>
          <p:nvPr>
            <p:ph type="body" sz="quarter" idx="19" hasCustomPrompt="1"/>
          </p:nvPr>
        </p:nvSpPr>
        <p:spPr>
          <a:xfrm>
            <a:off x="1588933" y="1951615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88"/>
          <p:cNvSpPr>
            <a:spLocks noGrp="1"/>
          </p:cNvSpPr>
          <p:nvPr>
            <p:ph type="body" sz="quarter" idx="20" hasCustomPrompt="1"/>
          </p:nvPr>
        </p:nvSpPr>
        <p:spPr>
          <a:xfrm>
            <a:off x="1588933" y="2819752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Text Placeholder 88"/>
          <p:cNvSpPr>
            <a:spLocks noGrp="1"/>
          </p:cNvSpPr>
          <p:nvPr>
            <p:ph type="body" sz="quarter" idx="21" hasCustomPrompt="1"/>
          </p:nvPr>
        </p:nvSpPr>
        <p:spPr>
          <a:xfrm>
            <a:off x="1588933" y="3687889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1" name="Oval 40"/>
          <p:cNvSpPr/>
          <p:nvPr userDrawn="1"/>
        </p:nvSpPr>
        <p:spPr bwMode="auto">
          <a:xfrm>
            <a:off x="1617040" y="1185047"/>
            <a:ext cx="619125" cy="619125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42" name="Oval 41"/>
          <p:cNvSpPr/>
          <p:nvPr userDrawn="1"/>
        </p:nvSpPr>
        <p:spPr bwMode="auto">
          <a:xfrm>
            <a:off x="1617040" y="2053532"/>
            <a:ext cx="619125" cy="619125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43" name="Oval 42"/>
          <p:cNvSpPr/>
          <p:nvPr userDrawn="1"/>
        </p:nvSpPr>
        <p:spPr bwMode="auto">
          <a:xfrm>
            <a:off x="1617040" y="2921669"/>
            <a:ext cx="619125" cy="619125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44" name="Oval 43"/>
          <p:cNvSpPr/>
          <p:nvPr userDrawn="1"/>
        </p:nvSpPr>
        <p:spPr bwMode="auto">
          <a:xfrm>
            <a:off x="1617040" y="3789806"/>
            <a:ext cx="619125" cy="619125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8857" y="6492956"/>
            <a:ext cx="453985" cy="2453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i="0">
                <a:solidFill>
                  <a:srgbClr val="677279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608644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85750" y="138180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81"/>
          <p:cNvSpPr>
            <a:spLocks noGrp="1"/>
          </p:cNvSpPr>
          <p:nvPr>
            <p:ph type="body" sz="quarter" idx="10" hasCustomPrompt="1"/>
          </p:nvPr>
        </p:nvSpPr>
        <p:spPr>
          <a:xfrm>
            <a:off x="2299939" y="1083478"/>
            <a:ext cx="6010048" cy="822960"/>
          </a:xfrm>
          <a:prstGeom prst="rect">
            <a:avLst/>
          </a:prstGeom>
        </p:spPr>
        <p:txBody>
          <a:bodyPr anchor="ctr"/>
          <a:lstStyle>
            <a:lvl1pPr>
              <a:defRPr sz="2800" b="1" i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insert Agenda Item 1 Title</a:t>
            </a:r>
          </a:p>
        </p:txBody>
      </p:sp>
      <p:sp>
        <p:nvSpPr>
          <p:cNvPr id="24" name="Text Placeholder 81"/>
          <p:cNvSpPr>
            <a:spLocks noGrp="1"/>
          </p:cNvSpPr>
          <p:nvPr>
            <p:ph type="body" sz="quarter" idx="11" hasCustomPrompt="1"/>
          </p:nvPr>
        </p:nvSpPr>
        <p:spPr>
          <a:xfrm>
            <a:off x="2299939" y="3687889"/>
            <a:ext cx="6010048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4 Title</a:t>
            </a:r>
          </a:p>
        </p:txBody>
      </p:sp>
      <p:sp>
        <p:nvSpPr>
          <p:cNvPr id="25" name="Text Placeholder 81"/>
          <p:cNvSpPr>
            <a:spLocks noGrp="1"/>
          </p:cNvSpPr>
          <p:nvPr>
            <p:ph type="body" sz="quarter" idx="12" hasCustomPrompt="1"/>
          </p:nvPr>
        </p:nvSpPr>
        <p:spPr>
          <a:xfrm>
            <a:off x="2299939" y="4556026"/>
            <a:ext cx="6010048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5 Title</a:t>
            </a:r>
          </a:p>
        </p:txBody>
      </p:sp>
      <p:sp>
        <p:nvSpPr>
          <p:cNvPr id="27" name="Text Placeholder 81"/>
          <p:cNvSpPr>
            <a:spLocks noGrp="1"/>
          </p:cNvSpPr>
          <p:nvPr>
            <p:ph type="body" sz="quarter" idx="14" hasCustomPrompt="1"/>
          </p:nvPr>
        </p:nvSpPr>
        <p:spPr>
          <a:xfrm>
            <a:off x="2299939" y="2819752"/>
            <a:ext cx="6010048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3 Title</a:t>
            </a:r>
          </a:p>
        </p:txBody>
      </p:sp>
      <p:sp>
        <p:nvSpPr>
          <p:cNvPr id="28" name="Text Placeholder 81"/>
          <p:cNvSpPr>
            <a:spLocks noGrp="1"/>
          </p:cNvSpPr>
          <p:nvPr>
            <p:ph type="body" sz="quarter" idx="15" hasCustomPrompt="1"/>
          </p:nvPr>
        </p:nvSpPr>
        <p:spPr>
          <a:xfrm>
            <a:off x="2299939" y="1951615"/>
            <a:ext cx="6010048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2 Title</a:t>
            </a:r>
          </a:p>
        </p:txBody>
      </p:sp>
      <p:sp>
        <p:nvSpPr>
          <p:cNvPr id="29" name="Text Placeholder 88"/>
          <p:cNvSpPr>
            <a:spLocks noGrp="1"/>
          </p:cNvSpPr>
          <p:nvPr>
            <p:ph type="body" sz="quarter" idx="18" hasCustomPrompt="1"/>
          </p:nvPr>
        </p:nvSpPr>
        <p:spPr>
          <a:xfrm>
            <a:off x="1588933" y="1083478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88"/>
          <p:cNvSpPr>
            <a:spLocks noGrp="1"/>
          </p:cNvSpPr>
          <p:nvPr>
            <p:ph type="body" sz="quarter" idx="19" hasCustomPrompt="1"/>
          </p:nvPr>
        </p:nvSpPr>
        <p:spPr>
          <a:xfrm>
            <a:off x="1588933" y="1951615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88"/>
          <p:cNvSpPr>
            <a:spLocks noGrp="1"/>
          </p:cNvSpPr>
          <p:nvPr>
            <p:ph type="body" sz="quarter" idx="20" hasCustomPrompt="1"/>
          </p:nvPr>
        </p:nvSpPr>
        <p:spPr>
          <a:xfrm>
            <a:off x="1588933" y="2819752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Text Placeholder 88"/>
          <p:cNvSpPr>
            <a:spLocks noGrp="1"/>
          </p:cNvSpPr>
          <p:nvPr>
            <p:ph type="body" sz="quarter" idx="21" hasCustomPrompt="1"/>
          </p:nvPr>
        </p:nvSpPr>
        <p:spPr>
          <a:xfrm>
            <a:off x="1588933" y="3687889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0" name="Text Placeholder 88"/>
          <p:cNvSpPr>
            <a:spLocks noGrp="1"/>
          </p:cNvSpPr>
          <p:nvPr>
            <p:ph type="body" sz="quarter" idx="22" hasCustomPrompt="1"/>
          </p:nvPr>
        </p:nvSpPr>
        <p:spPr>
          <a:xfrm>
            <a:off x="1588933" y="4556026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7" name="Oval 46"/>
          <p:cNvSpPr/>
          <p:nvPr userDrawn="1"/>
        </p:nvSpPr>
        <p:spPr bwMode="auto">
          <a:xfrm>
            <a:off x="1617040" y="1185047"/>
            <a:ext cx="619125" cy="619125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48" name="Oval 47"/>
          <p:cNvSpPr/>
          <p:nvPr userDrawn="1"/>
        </p:nvSpPr>
        <p:spPr bwMode="auto">
          <a:xfrm>
            <a:off x="1617040" y="2053532"/>
            <a:ext cx="619125" cy="619125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49" name="Oval 48"/>
          <p:cNvSpPr/>
          <p:nvPr userDrawn="1"/>
        </p:nvSpPr>
        <p:spPr bwMode="auto">
          <a:xfrm>
            <a:off x="1617040" y="2921669"/>
            <a:ext cx="619125" cy="619125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50" name="Oval 49"/>
          <p:cNvSpPr/>
          <p:nvPr userDrawn="1"/>
        </p:nvSpPr>
        <p:spPr bwMode="auto">
          <a:xfrm>
            <a:off x="1617040" y="3789806"/>
            <a:ext cx="619125" cy="619125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51" name="Oval 50"/>
          <p:cNvSpPr/>
          <p:nvPr userDrawn="1"/>
        </p:nvSpPr>
        <p:spPr bwMode="auto">
          <a:xfrm>
            <a:off x="1617040" y="4657943"/>
            <a:ext cx="619125" cy="619125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08857" y="6492956"/>
            <a:ext cx="453985" cy="2453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i="0">
                <a:solidFill>
                  <a:srgbClr val="677279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534899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81"/>
          <p:cNvSpPr>
            <a:spLocks noGrp="1"/>
          </p:cNvSpPr>
          <p:nvPr>
            <p:ph type="body" sz="quarter" idx="10" hasCustomPrompt="1"/>
          </p:nvPr>
        </p:nvSpPr>
        <p:spPr>
          <a:xfrm>
            <a:off x="2299938" y="1083478"/>
            <a:ext cx="5999999" cy="822960"/>
          </a:xfrm>
          <a:prstGeom prst="rect">
            <a:avLst/>
          </a:prstGeom>
        </p:spPr>
        <p:txBody>
          <a:bodyPr anchor="ctr"/>
          <a:lstStyle>
            <a:lvl1pPr>
              <a:defRPr sz="2800" b="1" i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insert Agenda Item 1 Title</a:t>
            </a:r>
          </a:p>
        </p:txBody>
      </p:sp>
      <p:sp>
        <p:nvSpPr>
          <p:cNvPr id="83" name="Text Placeholder 81"/>
          <p:cNvSpPr>
            <a:spLocks noGrp="1"/>
          </p:cNvSpPr>
          <p:nvPr>
            <p:ph type="body" sz="quarter" idx="11" hasCustomPrompt="1"/>
          </p:nvPr>
        </p:nvSpPr>
        <p:spPr>
          <a:xfrm>
            <a:off x="2299938" y="3687889"/>
            <a:ext cx="5999999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4 Title</a:t>
            </a:r>
          </a:p>
        </p:txBody>
      </p:sp>
      <p:sp>
        <p:nvSpPr>
          <p:cNvPr id="84" name="Text Placeholder 81"/>
          <p:cNvSpPr>
            <a:spLocks noGrp="1"/>
          </p:cNvSpPr>
          <p:nvPr>
            <p:ph type="body" sz="quarter" idx="12" hasCustomPrompt="1"/>
          </p:nvPr>
        </p:nvSpPr>
        <p:spPr>
          <a:xfrm>
            <a:off x="2299938" y="4556026"/>
            <a:ext cx="5999999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5 Title</a:t>
            </a:r>
          </a:p>
        </p:txBody>
      </p:sp>
      <p:sp>
        <p:nvSpPr>
          <p:cNvPr id="85" name="Text Placeholder 81"/>
          <p:cNvSpPr>
            <a:spLocks noGrp="1"/>
          </p:cNvSpPr>
          <p:nvPr>
            <p:ph type="body" sz="quarter" idx="13" hasCustomPrompt="1"/>
          </p:nvPr>
        </p:nvSpPr>
        <p:spPr>
          <a:xfrm>
            <a:off x="2299938" y="5424162"/>
            <a:ext cx="5999999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6 Title</a:t>
            </a:r>
          </a:p>
        </p:txBody>
      </p:sp>
      <p:sp>
        <p:nvSpPr>
          <p:cNvPr id="86" name="Text Placeholder 81"/>
          <p:cNvSpPr>
            <a:spLocks noGrp="1"/>
          </p:cNvSpPr>
          <p:nvPr>
            <p:ph type="body" sz="quarter" idx="14" hasCustomPrompt="1"/>
          </p:nvPr>
        </p:nvSpPr>
        <p:spPr>
          <a:xfrm>
            <a:off x="2299938" y="2819752"/>
            <a:ext cx="5999999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3 Title</a:t>
            </a:r>
          </a:p>
        </p:txBody>
      </p:sp>
      <p:sp>
        <p:nvSpPr>
          <p:cNvPr id="87" name="Text Placeholder 81"/>
          <p:cNvSpPr>
            <a:spLocks noGrp="1"/>
          </p:cNvSpPr>
          <p:nvPr>
            <p:ph type="body" sz="quarter" idx="15" hasCustomPrompt="1"/>
          </p:nvPr>
        </p:nvSpPr>
        <p:spPr>
          <a:xfrm>
            <a:off x="2299938" y="1951615"/>
            <a:ext cx="5999999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2 Title</a:t>
            </a:r>
          </a:p>
        </p:txBody>
      </p:sp>
      <p:sp>
        <p:nvSpPr>
          <p:cNvPr id="23" name="Text Placeholder 88"/>
          <p:cNvSpPr>
            <a:spLocks noGrp="1"/>
          </p:cNvSpPr>
          <p:nvPr>
            <p:ph type="body" sz="quarter" idx="18" hasCustomPrompt="1"/>
          </p:nvPr>
        </p:nvSpPr>
        <p:spPr>
          <a:xfrm>
            <a:off x="1588933" y="1083478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88"/>
          <p:cNvSpPr>
            <a:spLocks noGrp="1"/>
          </p:cNvSpPr>
          <p:nvPr>
            <p:ph type="body" sz="quarter" idx="19" hasCustomPrompt="1"/>
          </p:nvPr>
        </p:nvSpPr>
        <p:spPr>
          <a:xfrm>
            <a:off x="1588933" y="1951615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7" name="Text Placeholder 88"/>
          <p:cNvSpPr>
            <a:spLocks noGrp="1"/>
          </p:cNvSpPr>
          <p:nvPr>
            <p:ph type="body" sz="quarter" idx="20" hasCustomPrompt="1"/>
          </p:nvPr>
        </p:nvSpPr>
        <p:spPr>
          <a:xfrm>
            <a:off x="1588933" y="2819752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88"/>
          <p:cNvSpPr>
            <a:spLocks noGrp="1"/>
          </p:cNvSpPr>
          <p:nvPr>
            <p:ph type="body" sz="quarter" idx="21" hasCustomPrompt="1"/>
          </p:nvPr>
        </p:nvSpPr>
        <p:spPr>
          <a:xfrm>
            <a:off x="1588933" y="3687889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88"/>
          <p:cNvSpPr>
            <a:spLocks noGrp="1"/>
          </p:cNvSpPr>
          <p:nvPr>
            <p:ph type="body" sz="quarter" idx="22" hasCustomPrompt="1"/>
          </p:nvPr>
        </p:nvSpPr>
        <p:spPr>
          <a:xfrm>
            <a:off x="1588933" y="4556026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3" name="Text Placeholder 88"/>
          <p:cNvSpPr>
            <a:spLocks noGrp="1"/>
          </p:cNvSpPr>
          <p:nvPr>
            <p:ph type="body" sz="quarter" idx="23" hasCustomPrompt="1"/>
          </p:nvPr>
        </p:nvSpPr>
        <p:spPr>
          <a:xfrm>
            <a:off x="1588933" y="5424162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617040" y="1185047"/>
            <a:ext cx="619125" cy="619125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1617040" y="2053532"/>
            <a:ext cx="619125" cy="619125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1617040" y="2921669"/>
            <a:ext cx="619125" cy="619125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1617040" y="3789806"/>
            <a:ext cx="619125" cy="619125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1617040" y="4657943"/>
            <a:ext cx="619125" cy="619125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1617040" y="5526079"/>
            <a:ext cx="619125" cy="619125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85750" y="138180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108857" y="6492956"/>
            <a:ext cx="453985" cy="2453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i="0">
                <a:solidFill>
                  <a:srgbClr val="677279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4665850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2272" y="4273072"/>
            <a:ext cx="4065644" cy="1886401"/>
          </a:xfrm>
          <a:prstGeom prst="rect">
            <a:avLst/>
          </a:prstGeom>
        </p:spPr>
        <p:txBody>
          <a:bodyPr/>
          <a:lstStyle>
            <a:lvl1pPr marL="228600" marR="0" indent="-347472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2000" i="0" baseline="0">
                <a:solidFill>
                  <a:srgbClr val="677279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lvl="0"/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12270" y="3884363"/>
            <a:ext cx="4065647" cy="4245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rgbClr val="EE1C2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25096" y="3884363"/>
            <a:ext cx="4163788" cy="4245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rgbClr val="EE1C2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825098" y="4273072"/>
            <a:ext cx="4163786" cy="1886401"/>
          </a:xfrm>
          <a:prstGeom prst="rect">
            <a:avLst/>
          </a:prstGeom>
        </p:spPr>
        <p:txBody>
          <a:bodyPr/>
          <a:lstStyle>
            <a:lvl1pPr marL="228600" marR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2000" i="0" baseline="0">
                <a:solidFill>
                  <a:srgbClr val="677279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lvl="0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4085" y="1206247"/>
            <a:ext cx="3983831" cy="2592387"/>
          </a:xfrm>
          <a:prstGeom prst="rect">
            <a:avLst/>
          </a:prstGeom>
          <a:noFill/>
          <a:ln w="9525">
            <a:solidFill>
              <a:srgbClr val="677279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4886326" y="1206247"/>
            <a:ext cx="3983831" cy="2592387"/>
          </a:xfrm>
          <a:prstGeom prst="rect">
            <a:avLst/>
          </a:prstGeom>
          <a:noFill/>
          <a:ln w="9525">
            <a:solidFill>
              <a:srgbClr val="677279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555672" y="1206246"/>
            <a:ext cx="18710" cy="4866141"/>
          </a:xfrm>
          <a:prstGeom prst="line">
            <a:avLst/>
          </a:prstGeom>
          <a:ln w="12700">
            <a:solidFill>
              <a:srgbClr val="677279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5750" y="138180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857" y="6492956"/>
            <a:ext cx="453985" cy="2453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i="0">
                <a:solidFill>
                  <a:srgbClr val="677279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851601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285750" y="1153433"/>
            <a:ext cx="4114800" cy="4172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4743450" y="1153433"/>
            <a:ext cx="4114800" cy="4172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11931" y="5429530"/>
            <a:ext cx="3992166" cy="3367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i="1">
                <a:solidFill>
                  <a:srgbClr val="EE1C2E"/>
                </a:solidFill>
              </a:defRPr>
            </a:lvl1pPr>
          </a:lstStyle>
          <a:p>
            <a:pPr lvl="0"/>
            <a:r>
              <a:rPr lang="en-US" dirty="0"/>
              <a:t>Product or image caption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124" y="5429530"/>
            <a:ext cx="3992166" cy="3367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i="1">
                <a:solidFill>
                  <a:srgbClr val="EE1C2E"/>
                </a:solidFill>
              </a:defRPr>
            </a:lvl1pPr>
          </a:lstStyle>
          <a:p>
            <a:pPr lvl="0"/>
            <a:r>
              <a:rPr lang="en-US" dirty="0"/>
              <a:t>Product or image caption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5750" y="138180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857" y="6492956"/>
            <a:ext cx="453985" cy="2453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i="0">
                <a:solidFill>
                  <a:srgbClr val="677279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7326431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5543550" y="888545"/>
            <a:ext cx="3600450" cy="5512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2272" y="1125603"/>
            <a:ext cx="4669971" cy="4351338"/>
          </a:xfrm>
          <a:prstGeom prst="rect">
            <a:avLst/>
          </a:prstGeom>
        </p:spPr>
        <p:txBody>
          <a:bodyPr/>
          <a:lstStyle>
            <a:lvl1pPr marL="228600" marR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2400" i="0" baseline="0">
                <a:solidFill>
                  <a:srgbClr val="677279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50" y="138180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8857" y="6492956"/>
            <a:ext cx="453985" cy="2453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i="0">
                <a:solidFill>
                  <a:srgbClr val="677279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5651438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2272" y="1125603"/>
            <a:ext cx="7960178" cy="4351338"/>
          </a:xfrm>
          <a:prstGeom prst="rect">
            <a:avLst/>
          </a:prstGeom>
        </p:spPr>
        <p:txBody>
          <a:bodyPr/>
          <a:lstStyle>
            <a:lvl1pPr marL="228600" marR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2400" i="0" baseline="0">
                <a:solidFill>
                  <a:srgbClr val="677279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50" y="138180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8857" y="6492956"/>
            <a:ext cx="453985" cy="2453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i="0">
                <a:solidFill>
                  <a:srgbClr val="677279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7440670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2272" y="1575386"/>
            <a:ext cx="4253594" cy="4351338"/>
          </a:xfrm>
          <a:prstGeom prst="rect">
            <a:avLst/>
          </a:prstGeom>
        </p:spPr>
        <p:txBody>
          <a:bodyPr/>
          <a:lstStyle>
            <a:lvl1pPr marL="228600" marR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2400" i="0" baseline="0">
                <a:solidFill>
                  <a:srgbClr val="677279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5029200" y="885371"/>
            <a:ext cx="4114800" cy="3486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2270" y="1132246"/>
            <a:ext cx="4253596" cy="4245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="1" i="0">
                <a:solidFill>
                  <a:srgbClr val="EE1C2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5750" y="138180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8857" y="6492956"/>
            <a:ext cx="453985" cy="2453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i="0">
                <a:solidFill>
                  <a:srgbClr val="677279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57634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6966" y="661848"/>
            <a:ext cx="7886700" cy="5179735"/>
          </a:xfrm>
          <a:prstGeom prst="rect">
            <a:avLst/>
          </a:prstGeom>
        </p:spPr>
        <p:txBody>
          <a:bodyPr/>
          <a:lstStyle>
            <a:lvl1pPr>
              <a:buClr>
                <a:srgbClr val="DA291C"/>
              </a:buClr>
              <a:defRPr sz="2400"/>
            </a:lvl1pPr>
            <a:lvl2pPr>
              <a:buClr>
                <a:srgbClr val="DA291C"/>
              </a:buClr>
              <a:defRPr/>
            </a:lvl2pPr>
            <a:lvl3pPr>
              <a:buClr>
                <a:srgbClr val="DA291C"/>
              </a:buClr>
              <a:defRPr/>
            </a:lvl3pPr>
            <a:lvl4pPr>
              <a:buClr>
                <a:srgbClr val="DA291C"/>
              </a:buClr>
              <a:defRPr/>
            </a:lvl4pPr>
            <a:lvl5pPr>
              <a:buClr>
                <a:srgbClr val="DA291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r>
              <a:rPr lang="en-US">
                <a:solidFill>
                  <a:srgbClr val="EE2E23"/>
                </a:solidFill>
              </a:rPr>
              <a:t>|</a:t>
            </a:r>
            <a:r>
              <a:rPr lang="en-US"/>
              <a:t> </a:t>
            </a:r>
            <a:fld id="{22E1B0F7-5CC2-1E4F-B847-145720F50D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443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2271" y="1614714"/>
            <a:ext cx="5086350" cy="1592490"/>
          </a:xfrm>
          <a:prstGeom prst="rect">
            <a:avLst/>
          </a:prstGeom>
        </p:spPr>
        <p:txBody>
          <a:bodyPr/>
          <a:lstStyle>
            <a:lvl1pPr marL="228600" marR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2000" i="0" baseline="0">
                <a:solidFill>
                  <a:srgbClr val="677279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5886450" y="1171574"/>
            <a:ext cx="2971800" cy="2222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2269" y="1171574"/>
            <a:ext cx="5086352" cy="4245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rgbClr val="EE1C2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219415" y="4205514"/>
            <a:ext cx="5079206" cy="1592490"/>
          </a:xfrm>
          <a:prstGeom prst="rect">
            <a:avLst/>
          </a:prstGeom>
        </p:spPr>
        <p:txBody>
          <a:bodyPr/>
          <a:lstStyle>
            <a:lvl1pPr marL="228600" marR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2000" i="0" baseline="0">
                <a:solidFill>
                  <a:srgbClr val="677279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lvl="0"/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0434" y="3762374"/>
            <a:ext cx="5078187" cy="4245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rgbClr val="EE1C2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5886450" y="3701987"/>
            <a:ext cx="2971800" cy="2222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5750" y="138180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8857" y="6492956"/>
            <a:ext cx="453985" cy="2453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i="0">
                <a:solidFill>
                  <a:srgbClr val="677279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5527940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2271" y="1181098"/>
            <a:ext cx="5788479" cy="4752915"/>
          </a:xfrm>
          <a:prstGeom prst="rect">
            <a:avLst/>
          </a:prstGeom>
        </p:spPr>
        <p:txBody>
          <a:bodyPr/>
          <a:lstStyle>
            <a:lvl1pPr marL="228600" marR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2200" i="0" baseline="0">
                <a:solidFill>
                  <a:srgbClr val="677279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0"/>
          </p:nvPr>
        </p:nvSpPr>
        <p:spPr>
          <a:xfrm>
            <a:off x="6493668" y="1181099"/>
            <a:ext cx="2364582" cy="2222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/>
          </p:nvPr>
        </p:nvSpPr>
        <p:spPr>
          <a:xfrm>
            <a:off x="6493669" y="3711512"/>
            <a:ext cx="2364581" cy="2222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5750" y="138180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8857" y="6492956"/>
            <a:ext cx="453985" cy="2453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i="0">
                <a:solidFill>
                  <a:srgbClr val="677279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5771763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87968" y="1558923"/>
            <a:ext cx="2037075" cy="15816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1C2E"/>
              </a:buClr>
              <a:buSzPct val="110000"/>
              <a:buFontTx/>
              <a:buNone/>
              <a:tabLst/>
              <a:defRPr sz="1800" i="0" baseline="0">
                <a:solidFill>
                  <a:srgbClr val="677279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285751" y="1200229"/>
            <a:ext cx="1963592" cy="19076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387966" y="1202871"/>
            <a:ext cx="2037077" cy="3265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solidFill>
                  <a:srgbClr val="EE1C2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63666" y="1189344"/>
            <a:ext cx="0" cy="4767219"/>
          </a:xfrm>
          <a:prstGeom prst="line">
            <a:avLst/>
          </a:prstGeom>
          <a:ln w="12700">
            <a:solidFill>
              <a:srgbClr val="677279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36935" y="3405188"/>
            <a:ext cx="8678465" cy="0"/>
          </a:xfrm>
          <a:prstGeom prst="line">
            <a:avLst/>
          </a:prstGeom>
          <a:ln w="12700">
            <a:solidFill>
              <a:srgbClr val="677279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2387968" y="4069155"/>
            <a:ext cx="2037075" cy="17710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1C2E"/>
              </a:buClr>
              <a:buSzPct val="110000"/>
              <a:buFontTx/>
              <a:buNone/>
              <a:tabLst/>
              <a:defRPr sz="1800" i="0" baseline="0">
                <a:solidFill>
                  <a:srgbClr val="677279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5751" y="3721347"/>
            <a:ext cx="1963592" cy="19076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387966" y="3713103"/>
            <a:ext cx="2037077" cy="3265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solidFill>
                  <a:srgbClr val="EE1C2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821175" y="1558923"/>
            <a:ext cx="2037075" cy="15816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1C2E"/>
              </a:buClr>
              <a:buSzPct val="110000"/>
              <a:buFontTx/>
              <a:buNone/>
              <a:tabLst/>
              <a:defRPr sz="1800" i="0" baseline="0">
                <a:solidFill>
                  <a:srgbClr val="677279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6"/>
          </p:nvPr>
        </p:nvSpPr>
        <p:spPr>
          <a:xfrm>
            <a:off x="4718958" y="1200229"/>
            <a:ext cx="1963592" cy="19076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821173" y="1202871"/>
            <a:ext cx="2037077" cy="3265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solidFill>
                  <a:srgbClr val="EE1C2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21175" y="4069155"/>
            <a:ext cx="2037075" cy="17710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1C2E"/>
              </a:buClr>
              <a:buSzPct val="110000"/>
              <a:buFontTx/>
              <a:buNone/>
              <a:tabLst/>
              <a:defRPr sz="1800" i="0" baseline="0">
                <a:solidFill>
                  <a:srgbClr val="677279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19"/>
          </p:nvPr>
        </p:nvSpPr>
        <p:spPr>
          <a:xfrm>
            <a:off x="4718958" y="3710461"/>
            <a:ext cx="1963592" cy="19076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821173" y="3713103"/>
            <a:ext cx="2037077" cy="3265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solidFill>
                  <a:srgbClr val="EE1C2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85750" y="138180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108857" y="6492956"/>
            <a:ext cx="453985" cy="2453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i="0">
                <a:solidFill>
                  <a:srgbClr val="677279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295185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2272" y="1671997"/>
            <a:ext cx="4163786" cy="4351338"/>
          </a:xfrm>
          <a:prstGeom prst="rect">
            <a:avLst/>
          </a:prstGeom>
        </p:spPr>
        <p:txBody>
          <a:bodyPr/>
          <a:lstStyle>
            <a:lvl1pPr marL="228600" indent="-347472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400" i="0" baseline="0">
                <a:solidFill>
                  <a:srgbClr val="677279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143000" marR="0" lvl="2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Third level</a:t>
            </a:r>
          </a:p>
          <a:p>
            <a:pPr marL="1143000" marR="0" lvl="2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12270" y="1141771"/>
            <a:ext cx="4163788" cy="4245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="1" i="0">
                <a:solidFill>
                  <a:srgbClr val="EE1C2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29150" y="1141771"/>
            <a:ext cx="4163788" cy="4245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="1" i="0">
                <a:solidFill>
                  <a:srgbClr val="EE1C2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629152" y="1671997"/>
            <a:ext cx="4163786" cy="4351338"/>
          </a:xfrm>
          <a:prstGeom prst="rect">
            <a:avLst/>
          </a:prstGeom>
        </p:spPr>
        <p:txBody>
          <a:bodyPr/>
          <a:lstStyle>
            <a:lvl1pPr marL="228600" indent="-347472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400" i="0" baseline="0">
                <a:solidFill>
                  <a:srgbClr val="677279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143000" marR="0" lvl="2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Third level</a:t>
            </a:r>
          </a:p>
          <a:p>
            <a:pPr marL="1143000" marR="0" lvl="2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5750" y="138180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8857" y="6492956"/>
            <a:ext cx="453985" cy="2453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i="0">
                <a:solidFill>
                  <a:srgbClr val="677279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0276145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1"/>
          <p:cNvSpPr>
            <a:spLocks noGrp="1"/>
          </p:cNvSpPr>
          <p:nvPr>
            <p:ph type="body" sz="quarter" idx="10" hasCustomPrompt="1"/>
          </p:nvPr>
        </p:nvSpPr>
        <p:spPr>
          <a:xfrm>
            <a:off x="1147108" y="1634084"/>
            <a:ext cx="6357363" cy="822960"/>
          </a:xfrm>
          <a:prstGeom prst="rect">
            <a:avLst/>
          </a:prstGeom>
        </p:spPr>
        <p:txBody>
          <a:bodyPr anchor="ctr"/>
          <a:lstStyle>
            <a:lvl1pPr>
              <a:defRPr sz="2400" b="0" i="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Statement 1</a:t>
            </a:r>
          </a:p>
        </p:txBody>
      </p:sp>
      <p:sp>
        <p:nvSpPr>
          <p:cNvPr id="11" name="Text Placeholder 81"/>
          <p:cNvSpPr>
            <a:spLocks noGrp="1"/>
          </p:cNvSpPr>
          <p:nvPr>
            <p:ph type="body" sz="quarter" idx="14" hasCustomPrompt="1"/>
          </p:nvPr>
        </p:nvSpPr>
        <p:spPr>
          <a:xfrm>
            <a:off x="1147108" y="4235574"/>
            <a:ext cx="6357363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Statement 3</a:t>
            </a:r>
          </a:p>
        </p:txBody>
      </p:sp>
      <p:sp>
        <p:nvSpPr>
          <p:cNvPr id="12" name="Text Placeholder 81"/>
          <p:cNvSpPr>
            <a:spLocks noGrp="1"/>
          </p:cNvSpPr>
          <p:nvPr>
            <p:ph type="body" sz="quarter" idx="15" hasCustomPrompt="1"/>
          </p:nvPr>
        </p:nvSpPr>
        <p:spPr>
          <a:xfrm>
            <a:off x="1147108" y="2934829"/>
            <a:ext cx="6357363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Statement 2</a:t>
            </a:r>
          </a:p>
        </p:txBody>
      </p:sp>
      <p:sp>
        <p:nvSpPr>
          <p:cNvPr id="19" name="Oval 18"/>
          <p:cNvSpPr/>
          <p:nvPr userDrawn="1"/>
        </p:nvSpPr>
        <p:spPr bwMode="auto">
          <a:xfrm>
            <a:off x="345456" y="1719493"/>
            <a:ext cx="651446" cy="651446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20" name="Text Placeholder 88"/>
          <p:cNvSpPr>
            <a:spLocks noGrp="1"/>
          </p:cNvSpPr>
          <p:nvPr>
            <p:ph type="body" sz="quarter" idx="18" hasCustomPrompt="1"/>
          </p:nvPr>
        </p:nvSpPr>
        <p:spPr>
          <a:xfrm>
            <a:off x="220953" y="1634084"/>
            <a:ext cx="900452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Oval 20"/>
          <p:cNvSpPr/>
          <p:nvPr userDrawn="1"/>
        </p:nvSpPr>
        <p:spPr bwMode="auto">
          <a:xfrm>
            <a:off x="345456" y="3020238"/>
            <a:ext cx="651446" cy="651446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22" name="Text Placeholder 88"/>
          <p:cNvSpPr>
            <a:spLocks noGrp="1"/>
          </p:cNvSpPr>
          <p:nvPr>
            <p:ph type="body" sz="quarter" idx="19" hasCustomPrompt="1"/>
          </p:nvPr>
        </p:nvSpPr>
        <p:spPr>
          <a:xfrm>
            <a:off x="220953" y="2934829"/>
            <a:ext cx="900452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Oval 22"/>
          <p:cNvSpPr/>
          <p:nvPr userDrawn="1"/>
        </p:nvSpPr>
        <p:spPr bwMode="auto">
          <a:xfrm>
            <a:off x="345456" y="4320983"/>
            <a:ext cx="651446" cy="651446"/>
          </a:xfrm>
          <a:prstGeom prst="ellipse">
            <a:avLst/>
          </a:prstGeom>
          <a:noFill/>
          <a:ln w="15875">
            <a:solidFill>
              <a:srgbClr val="677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</a:t>
            </a:r>
          </a:p>
        </p:txBody>
      </p:sp>
      <p:sp>
        <p:nvSpPr>
          <p:cNvPr id="24" name="Text Placeholder 88"/>
          <p:cNvSpPr>
            <a:spLocks noGrp="1"/>
          </p:cNvSpPr>
          <p:nvPr>
            <p:ph type="body" sz="quarter" idx="20" hasCustomPrompt="1"/>
          </p:nvPr>
        </p:nvSpPr>
        <p:spPr>
          <a:xfrm>
            <a:off x="220953" y="4235574"/>
            <a:ext cx="900452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EE1C2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85750" y="138180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8857" y="6492956"/>
            <a:ext cx="453985" cy="2453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i="0">
                <a:solidFill>
                  <a:srgbClr val="677279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075772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285750" y="1185864"/>
            <a:ext cx="8572500" cy="4986337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50" y="138180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8857" y="6492956"/>
            <a:ext cx="453985" cy="2453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i="0">
                <a:solidFill>
                  <a:srgbClr val="677279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956990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186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5750" y="138180"/>
            <a:ext cx="8572500" cy="735887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8857" y="6492956"/>
            <a:ext cx="453985" cy="2453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i="0">
                <a:solidFill>
                  <a:srgbClr val="677279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6271141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8857" y="6492956"/>
            <a:ext cx="453985" cy="24530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i="0">
                <a:solidFill>
                  <a:srgbClr val="677279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9700522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2270" y="1537944"/>
            <a:ext cx="7886700" cy="2822576"/>
          </a:xfrm>
          <a:prstGeom prst="rect">
            <a:avLst/>
          </a:prstGeom>
        </p:spPr>
        <p:txBody>
          <a:bodyPr/>
          <a:lstStyle>
            <a:lvl1pPr marL="228600" indent="-274320">
              <a:lnSpc>
                <a:spcPct val="100000"/>
              </a:lnSpc>
              <a:spcBef>
                <a:spcPts val="1200"/>
              </a:spcBef>
              <a:buClr>
                <a:srgbClr val="0A90D5"/>
              </a:buClr>
              <a:buSzPct val="110000"/>
              <a:buFont typeface="Arial" panose="020B0604020202020204" pitchFamily="34" charset="0"/>
              <a:buChar char="+"/>
              <a:defRPr sz="2400" i="0">
                <a:solidFill>
                  <a:srgbClr val="000000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0A90D5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0D5"/>
              </a:buClr>
              <a:buSzPct val="110000"/>
              <a:buFont typeface="Wingdings" panose="05000000000000000000" pitchFamily="2" charset="2"/>
              <a:buChar char="§"/>
              <a:tabLst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>
                <a:solidFill>
                  <a:srgbClr val="677279"/>
                </a:solidFill>
              </a:defRPr>
            </a:lvl4pPr>
            <a:lvl5pPr marL="2057400" indent="-228600"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>
                <a:solidFill>
                  <a:srgbClr val="677279"/>
                </a:solidFill>
              </a:defRPr>
            </a:lvl5pPr>
          </a:lstStyle>
          <a:p>
            <a:pPr lvl="0"/>
            <a:r>
              <a:rPr lang="en-US" dirty="0"/>
              <a:t>Level One Information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marL="1143000" marR="0" lvl="2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tabLst/>
              <a:defRPr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12270" y="1040378"/>
            <a:ext cx="5723335" cy="4245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="1" i="0">
                <a:solidFill>
                  <a:srgbClr val="0A90D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11931" y="4578918"/>
            <a:ext cx="3992166" cy="3367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i="1">
                <a:solidFill>
                  <a:srgbClr val="0A90D5"/>
                </a:solidFill>
              </a:defRPr>
            </a:lvl1pPr>
          </a:lstStyle>
          <a:p>
            <a:pPr lvl="0"/>
            <a:r>
              <a:rPr lang="en-US" dirty="0"/>
              <a:t>Product or image caption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5750" y="79199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24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74" y="618591"/>
            <a:ext cx="7886700" cy="5750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r>
              <a:rPr lang="en-US">
                <a:solidFill>
                  <a:srgbClr val="EE2E23"/>
                </a:solidFill>
              </a:rPr>
              <a:t>|</a:t>
            </a:r>
            <a:r>
              <a:rPr lang="en-US"/>
              <a:t> </a:t>
            </a:r>
            <a:fld id="{22E1B0F7-5CC2-1E4F-B847-145720F50D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066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1"/>
          <p:cNvSpPr>
            <a:spLocks noGrp="1"/>
          </p:cNvSpPr>
          <p:nvPr>
            <p:ph type="body" sz="quarter" idx="10" hasCustomPrompt="1"/>
          </p:nvPr>
        </p:nvSpPr>
        <p:spPr>
          <a:xfrm>
            <a:off x="2299939" y="1083478"/>
            <a:ext cx="5486400" cy="822960"/>
          </a:xfrm>
          <a:prstGeom prst="rect">
            <a:avLst/>
          </a:prstGeom>
        </p:spPr>
        <p:txBody>
          <a:bodyPr anchor="ctr"/>
          <a:lstStyle>
            <a:lvl1pPr>
              <a:defRPr sz="2800" b="0" i="0" baseline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insert Agenda Item 1 Title</a:t>
            </a:r>
          </a:p>
        </p:txBody>
      </p:sp>
      <p:sp>
        <p:nvSpPr>
          <p:cNvPr id="15" name="Text Placeholder 88"/>
          <p:cNvSpPr>
            <a:spLocks noGrp="1"/>
          </p:cNvSpPr>
          <p:nvPr>
            <p:ph type="body" sz="quarter" idx="18" hasCustomPrompt="1"/>
          </p:nvPr>
        </p:nvSpPr>
        <p:spPr>
          <a:xfrm>
            <a:off x="1588933" y="1083478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Oval 22"/>
          <p:cNvSpPr/>
          <p:nvPr userDrawn="1"/>
        </p:nvSpPr>
        <p:spPr bwMode="auto">
          <a:xfrm>
            <a:off x="1617040" y="1185047"/>
            <a:ext cx="619125" cy="619125"/>
          </a:xfrm>
          <a:prstGeom prst="ellipse">
            <a:avLst/>
          </a:prstGeom>
          <a:noFill/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      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5750" y="79199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39721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1"/>
          <p:cNvSpPr>
            <a:spLocks noGrp="1"/>
          </p:cNvSpPr>
          <p:nvPr>
            <p:ph type="body" sz="quarter" idx="10" hasCustomPrompt="1"/>
          </p:nvPr>
        </p:nvSpPr>
        <p:spPr>
          <a:xfrm>
            <a:off x="2299939" y="1083478"/>
            <a:ext cx="5486400" cy="822960"/>
          </a:xfrm>
          <a:prstGeom prst="rect">
            <a:avLst/>
          </a:prstGeom>
        </p:spPr>
        <p:txBody>
          <a:bodyPr anchor="ctr"/>
          <a:lstStyle>
            <a:lvl1pPr>
              <a:defRPr sz="2800" b="0" i="0" baseline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insert Agenda Item 1 Title</a:t>
            </a:r>
          </a:p>
        </p:txBody>
      </p:sp>
      <p:sp>
        <p:nvSpPr>
          <p:cNvPr id="19" name="Text Placeholder 81"/>
          <p:cNvSpPr>
            <a:spLocks noGrp="1"/>
          </p:cNvSpPr>
          <p:nvPr>
            <p:ph type="body" sz="quarter" idx="15" hasCustomPrompt="1"/>
          </p:nvPr>
        </p:nvSpPr>
        <p:spPr>
          <a:xfrm>
            <a:off x="2299939" y="1951615"/>
            <a:ext cx="5486400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2 Title</a:t>
            </a:r>
          </a:p>
        </p:txBody>
      </p:sp>
      <p:sp>
        <p:nvSpPr>
          <p:cNvPr id="20" name="Text Placeholder 88"/>
          <p:cNvSpPr>
            <a:spLocks noGrp="1"/>
          </p:cNvSpPr>
          <p:nvPr>
            <p:ph type="body" sz="quarter" idx="18" hasCustomPrompt="1"/>
          </p:nvPr>
        </p:nvSpPr>
        <p:spPr>
          <a:xfrm>
            <a:off x="1588933" y="1083478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88"/>
          <p:cNvSpPr>
            <a:spLocks noGrp="1"/>
          </p:cNvSpPr>
          <p:nvPr>
            <p:ph type="body" sz="quarter" idx="19" hasCustomPrompt="1"/>
          </p:nvPr>
        </p:nvSpPr>
        <p:spPr>
          <a:xfrm>
            <a:off x="1588933" y="1951615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Oval 28"/>
          <p:cNvSpPr/>
          <p:nvPr userDrawn="1"/>
        </p:nvSpPr>
        <p:spPr bwMode="auto">
          <a:xfrm>
            <a:off x="1617040" y="1185047"/>
            <a:ext cx="619125" cy="619125"/>
          </a:xfrm>
          <a:prstGeom prst="ellipse">
            <a:avLst/>
          </a:prstGeom>
          <a:noFill/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       </a:t>
            </a:r>
          </a:p>
        </p:txBody>
      </p:sp>
      <p:sp>
        <p:nvSpPr>
          <p:cNvPr id="30" name="Oval 29"/>
          <p:cNvSpPr/>
          <p:nvPr userDrawn="1"/>
        </p:nvSpPr>
        <p:spPr bwMode="auto">
          <a:xfrm>
            <a:off x="1617040" y="2053532"/>
            <a:ext cx="619125" cy="619125"/>
          </a:xfrm>
          <a:prstGeom prst="ellipse">
            <a:avLst/>
          </a:prstGeom>
          <a:noFill/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     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5750" y="79199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75306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1"/>
          <p:cNvSpPr>
            <a:spLocks noGrp="1"/>
          </p:cNvSpPr>
          <p:nvPr>
            <p:ph type="body" sz="quarter" idx="10" hasCustomPrompt="1"/>
          </p:nvPr>
        </p:nvSpPr>
        <p:spPr>
          <a:xfrm>
            <a:off x="2299939" y="1083478"/>
            <a:ext cx="5486400" cy="822960"/>
          </a:xfrm>
          <a:prstGeom prst="rect">
            <a:avLst/>
          </a:prstGeom>
        </p:spPr>
        <p:txBody>
          <a:bodyPr anchor="ctr"/>
          <a:lstStyle>
            <a:lvl1pPr>
              <a:defRPr sz="2800" b="0" i="0" baseline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insert Agenda Item 1 Title</a:t>
            </a:r>
          </a:p>
        </p:txBody>
      </p:sp>
      <p:sp>
        <p:nvSpPr>
          <p:cNvPr id="24" name="Text Placeholder 81"/>
          <p:cNvSpPr>
            <a:spLocks noGrp="1"/>
          </p:cNvSpPr>
          <p:nvPr>
            <p:ph type="body" sz="quarter" idx="14" hasCustomPrompt="1"/>
          </p:nvPr>
        </p:nvSpPr>
        <p:spPr>
          <a:xfrm>
            <a:off x="2299939" y="2819752"/>
            <a:ext cx="5486400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3 Title</a:t>
            </a:r>
          </a:p>
        </p:txBody>
      </p:sp>
      <p:sp>
        <p:nvSpPr>
          <p:cNvPr id="25" name="Text Placeholder 81"/>
          <p:cNvSpPr>
            <a:spLocks noGrp="1"/>
          </p:cNvSpPr>
          <p:nvPr>
            <p:ph type="body" sz="quarter" idx="15" hasCustomPrompt="1"/>
          </p:nvPr>
        </p:nvSpPr>
        <p:spPr>
          <a:xfrm>
            <a:off x="2299939" y="1951615"/>
            <a:ext cx="5486400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2 Title</a:t>
            </a:r>
          </a:p>
        </p:txBody>
      </p:sp>
      <p:sp>
        <p:nvSpPr>
          <p:cNvPr id="26" name="Text Placeholder 88"/>
          <p:cNvSpPr>
            <a:spLocks noGrp="1"/>
          </p:cNvSpPr>
          <p:nvPr>
            <p:ph type="body" sz="quarter" idx="18" hasCustomPrompt="1"/>
          </p:nvPr>
        </p:nvSpPr>
        <p:spPr>
          <a:xfrm>
            <a:off x="1588933" y="1083478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7" name="Text Placeholder 88"/>
          <p:cNvSpPr>
            <a:spLocks noGrp="1"/>
          </p:cNvSpPr>
          <p:nvPr>
            <p:ph type="body" sz="quarter" idx="19" hasCustomPrompt="1"/>
          </p:nvPr>
        </p:nvSpPr>
        <p:spPr>
          <a:xfrm>
            <a:off x="1588933" y="1951615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88"/>
          <p:cNvSpPr>
            <a:spLocks noGrp="1"/>
          </p:cNvSpPr>
          <p:nvPr>
            <p:ph type="body" sz="quarter" idx="20" hasCustomPrompt="1"/>
          </p:nvPr>
        </p:nvSpPr>
        <p:spPr>
          <a:xfrm>
            <a:off x="1588933" y="2819752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617040" y="1185047"/>
            <a:ext cx="619125" cy="619125"/>
          </a:xfrm>
          <a:prstGeom prst="ellipse">
            <a:avLst/>
          </a:prstGeom>
          <a:noFill/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       </a:t>
            </a: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617040" y="2053532"/>
            <a:ext cx="619125" cy="619125"/>
          </a:xfrm>
          <a:prstGeom prst="ellipse">
            <a:avLst/>
          </a:prstGeom>
          <a:noFill/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       </a:t>
            </a: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617040" y="2921669"/>
            <a:ext cx="619125" cy="619125"/>
          </a:xfrm>
          <a:prstGeom prst="ellipse">
            <a:avLst/>
          </a:prstGeom>
          <a:noFill/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      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5750" y="79199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58962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92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81"/>
          <p:cNvSpPr>
            <a:spLocks noGrp="1"/>
          </p:cNvSpPr>
          <p:nvPr>
            <p:ph type="body" sz="quarter" idx="10" hasCustomPrompt="1"/>
          </p:nvPr>
        </p:nvSpPr>
        <p:spPr>
          <a:xfrm>
            <a:off x="2299939" y="1083478"/>
            <a:ext cx="5486400" cy="822960"/>
          </a:xfrm>
          <a:prstGeom prst="rect">
            <a:avLst/>
          </a:prstGeom>
        </p:spPr>
        <p:txBody>
          <a:bodyPr anchor="ctr"/>
          <a:lstStyle>
            <a:lvl1pPr>
              <a:defRPr sz="2800" b="0" i="0" baseline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insert Agenda Item 1 Title</a:t>
            </a:r>
          </a:p>
        </p:txBody>
      </p:sp>
      <p:sp>
        <p:nvSpPr>
          <p:cNvPr id="22" name="Text Placeholder 81"/>
          <p:cNvSpPr>
            <a:spLocks noGrp="1"/>
          </p:cNvSpPr>
          <p:nvPr>
            <p:ph type="body" sz="quarter" idx="11" hasCustomPrompt="1"/>
          </p:nvPr>
        </p:nvSpPr>
        <p:spPr>
          <a:xfrm>
            <a:off x="2299939" y="3687889"/>
            <a:ext cx="5486400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4 Title</a:t>
            </a:r>
          </a:p>
        </p:txBody>
      </p:sp>
      <p:sp>
        <p:nvSpPr>
          <p:cNvPr id="25" name="Text Placeholder 81"/>
          <p:cNvSpPr>
            <a:spLocks noGrp="1"/>
          </p:cNvSpPr>
          <p:nvPr>
            <p:ph type="body" sz="quarter" idx="14" hasCustomPrompt="1"/>
          </p:nvPr>
        </p:nvSpPr>
        <p:spPr>
          <a:xfrm>
            <a:off x="2299939" y="2819752"/>
            <a:ext cx="5486400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3 Title</a:t>
            </a:r>
          </a:p>
        </p:txBody>
      </p:sp>
      <p:sp>
        <p:nvSpPr>
          <p:cNvPr id="26" name="Text Placeholder 81"/>
          <p:cNvSpPr>
            <a:spLocks noGrp="1"/>
          </p:cNvSpPr>
          <p:nvPr>
            <p:ph type="body" sz="quarter" idx="15" hasCustomPrompt="1"/>
          </p:nvPr>
        </p:nvSpPr>
        <p:spPr>
          <a:xfrm>
            <a:off x="2299939" y="1951615"/>
            <a:ext cx="5486400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2 Title</a:t>
            </a:r>
          </a:p>
        </p:txBody>
      </p:sp>
      <p:sp>
        <p:nvSpPr>
          <p:cNvPr id="27" name="Text Placeholder 88"/>
          <p:cNvSpPr>
            <a:spLocks noGrp="1"/>
          </p:cNvSpPr>
          <p:nvPr>
            <p:ph type="body" sz="quarter" idx="18" hasCustomPrompt="1"/>
          </p:nvPr>
        </p:nvSpPr>
        <p:spPr>
          <a:xfrm>
            <a:off x="1588933" y="1083478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88"/>
          <p:cNvSpPr>
            <a:spLocks noGrp="1"/>
          </p:cNvSpPr>
          <p:nvPr>
            <p:ph type="body" sz="quarter" idx="19" hasCustomPrompt="1"/>
          </p:nvPr>
        </p:nvSpPr>
        <p:spPr>
          <a:xfrm>
            <a:off x="1588933" y="1951615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88"/>
          <p:cNvSpPr>
            <a:spLocks noGrp="1"/>
          </p:cNvSpPr>
          <p:nvPr>
            <p:ph type="body" sz="quarter" idx="20" hasCustomPrompt="1"/>
          </p:nvPr>
        </p:nvSpPr>
        <p:spPr>
          <a:xfrm>
            <a:off x="1588933" y="2819752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Text Placeholder 88"/>
          <p:cNvSpPr>
            <a:spLocks noGrp="1"/>
          </p:cNvSpPr>
          <p:nvPr>
            <p:ph type="body" sz="quarter" idx="21" hasCustomPrompt="1"/>
          </p:nvPr>
        </p:nvSpPr>
        <p:spPr>
          <a:xfrm>
            <a:off x="1588933" y="3687889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1" name="Oval 40"/>
          <p:cNvSpPr/>
          <p:nvPr userDrawn="1"/>
        </p:nvSpPr>
        <p:spPr bwMode="auto">
          <a:xfrm>
            <a:off x="1617040" y="1185047"/>
            <a:ext cx="619125" cy="619125"/>
          </a:xfrm>
          <a:prstGeom prst="ellipse">
            <a:avLst/>
          </a:prstGeom>
          <a:noFill/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       </a:t>
            </a:r>
          </a:p>
        </p:txBody>
      </p:sp>
      <p:sp>
        <p:nvSpPr>
          <p:cNvPr id="42" name="Oval 41"/>
          <p:cNvSpPr/>
          <p:nvPr userDrawn="1"/>
        </p:nvSpPr>
        <p:spPr bwMode="auto">
          <a:xfrm>
            <a:off x="1617040" y="2053532"/>
            <a:ext cx="619125" cy="619125"/>
          </a:xfrm>
          <a:prstGeom prst="ellipse">
            <a:avLst/>
          </a:prstGeom>
          <a:noFill/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       </a:t>
            </a:r>
          </a:p>
        </p:txBody>
      </p:sp>
      <p:sp>
        <p:nvSpPr>
          <p:cNvPr id="43" name="Oval 42"/>
          <p:cNvSpPr/>
          <p:nvPr userDrawn="1"/>
        </p:nvSpPr>
        <p:spPr bwMode="auto">
          <a:xfrm>
            <a:off x="1617040" y="2921669"/>
            <a:ext cx="619125" cy="619125"/>
          </a:xfrm>
          <a:prstGeom prst="ellipse">
            <a:avLst/>
          </a:prstGeom>
          <a:noFill/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       </a:t>
            </a:r>
          </a:p>
        </p:txBody>
      </p:sp>
      <p:sp>
        <p:nvSpPr>
          <p:cNvPr id="44" name="Oval 43"/>
          <p:cNvSpPr/>
          <p:nvPr userDrawn="1"/>
        </p:nvSpPr>
        <p:spPr bwMode="auto">
          <a:xfrm>
            <a:off x="1617040" y="3789806"/>
            <a:ext cx="619125" cy="619125"/>
          </a:xfrm>
          <a:prstGeom prst="ellipse">
            <a:avLst/>
          </a:prstGeom>
          <a:noFill/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       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85750" y="79199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88"/>
          <p:cNvSpPr>
            <a:spLocks noGrp="1"/>
          </p:cNvSpPr>
          <p:nvPr>
            <p:ph type="body" sz="quarter" idx="22" hasCustomPrompt="1"/>
          </p:nvPr>
        </p:nvSpPr>
        <p:spPr>
          <a:xfrm>
            <a:off x="1606766" y="4556026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Flowchart: Connector 2"/>
          <p:cNvSpPr/>
          <p:nvPr userDrawn="1"/>
        </p:nvSpPr>
        <p:spPr>
          <a:xfrm>
            <a:off x="1617040" y="4612766"/>
            <a:ext cx="647232" cy="709479"/>
          </a:xfrm>
          <a:prstGeom prst="flowChartConnector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Text Placeholder 81"/>
          <p:cNvSpPr>
            <a:spLocks noGrp="1"/>
          </p:cNvSpPr>
          <p:nvPr>
            <p:ph type="body" sz="quarter" idx="23" hasCustomPrompt="1"/>
          </p:nvPr>
        </p:nvSpPr>
        <p:spPr>
          <a:xfrm>
            <a:off x="2299939" y="4556026"/>
            <a:ext cx="5486400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4 Title</a:t>
            </a:r>
          </a:p>
        </p:txBody>
      </p:sp>
    </p:spTree>
    <p:extLst>
      <p:ext uri="{BB962C8B-B14F-4D97-AF65-F5344CB8AC3E}">
        <p14:creationId xmlns:p14="http://schemas.microsoft.com/office/powerpoint/2010/main" val="18806998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1"/>
          <p:cNvSpPr>
            <a:spLocks noGrp="1"/>
          </p:cNvSpPr>
          <p:nvPr>
            <p:ph type="body" sz="quarter" idx="10" hasCustomPrompt="1"/>
          </p:nvPr>
        </p:nvSpPr>
        <p:spPr>
          <a:xfrm>
            <a:off x="2299939" y="1083478"/>
            <a:ext cx="5486400" cy="822960"/>
          </a:xfrm>
          <a:prstGeom prst="rect">
            <a:avLst/>
          </a:prstGeom>
        </p:spPr>
        <p:txBody>
          <a:bodyPr anchor="ctr"/>
          <a:lstStyle>
            <a:lvl1pPr>
              <a:defRPr sz="2800" b="0" i="0" baseline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insert Agenda Item 1 Title</a:t>
            </a:r>
          </a:p>
        </p:txBody>
      </p:sp>
      <p:sp>
        <p:nvSpPr>
          <p:cNvPr id="24" name="Text Placeholder 81"/>
          <p:cNvSpPr>
            <a:spLocks noGrp="1"/>
          </p:cNvSpPr>
          <p:nvPr>
            <p:ph type="body" sz="quarter" idx="11" hasCustomPrompt="1"/>
          </p:nvPr>
        </p:nvSpPr>
        <p:spPr>
          <a:xfrm>
            <a:off x="2299939" y="3687889"/>
            <a:ext cx="5486400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4 Title</a:t>
            </a:r>
          </a:p>
        </p:txBody>
      </p:sp>
      <p:sp>
        <p:nvSpPr>
          <p:cNvPr id="27" name="Text Placeholder 81"/>
          <p:cNvSpPr>
            <a:spLocks noGrp="1"/>
          </p:cNvSpPr>
          <p:nvPr>
            <p:ph type="body" sz="quarter" idx="14" hasCustomPrompt="1"/>
          </p:nvPr>
        </p:nvSpPr>
        <p:spPr>
          <a:xfrm>
            <a:off x="2299939" y="2819752"/>
            <a:ext cx="5486400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3 Title</a:t>
            </a:r>
          </a:p>
        </p:txBody>
      </p:sp>
      <p:sp>
        <p:nvSpPr>
          <p:cNvPr id="28" name="Text Placeholder 81"/>
          <p:cNvSpPr>
            <a:spLocks noGrp="1"/>
          </p:cNvSpPr>
          <p:nvPr>
            <p:ph type="body" sz="quarter" idx="15" hasCustomPrompt="1"/>
          </p:nvPr>
        </p:nvSpPr>
        <p:spPr>
          <a:xfrm>
            <a:off x="2299939" y="1951615"/>
            <a:ext cx="5486400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2 Title</a:t>
            </a:r>
          </a:p>
        </p:txBody>
      </p:sp>
      <p:sp>
        <p:nvSpPr>
          <p:cNvPr id="29" name="Text Placeholder 88"/>
          <p:cNvSpPr>
            <a:spLocks noGrp="1"/>
          </p:cNvSpPr>
          <p:nvPr>
            <p:ph type="body" sz="quarter" idx="18" hasCustomPrompt="1"/>
          </p:nvPr>
        </p:nvSpPr>
        <p:spPr>
          <a:xfrm>
            <a:off x="1588933" y="1083478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88"/>
          <p:cNvSpPr>
            <a:spLocks noGrp="1"/>
          </p:cNvSpPr>
          <p:nvPr>
            <p:ph type="body" sz="quarter" idx="19" hasCustomPrompt="1"/>
          </p:nvPr>
        </p:nvSpPr>
        <p:spPr>
          <a:xfrm>
            <a:off x="1588933" y="1951615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88"/>
          <p:cNvSpPr>
            <a:spLocks noGrp="1"/>
          </p:cNvSpPr>
          <p:nvPr>
            <p:ph type="body" sz="quarter" idx="20" hasCustomPrompt="1"/>
          </p:nvPr>
        </p:nvSpPr>
        <p:spPr>
          <a:xfrm>
            <a:off x="1588933" y="2819752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Text Placeholder 88"/>
          <p:cNvSpPr>
            <a:spLocks noGrp="1"/>
          </p:cNvSpPr>
          <p:nvPr>
            <p:ph type="body" sz="quarter" idx="21" hasCustomPrompt="1"/>
          </p:nvPr>
        </p:nvSpPr>
        <p:spPr>
          <a:xfrm>
            <a:off x="1588933" y="3687889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7" name="Oval 46"/>
          <p:cNvSpPr/>
          <p:nvPr userDrawn="1"/>
        </p:nvSpPr>
        <p:spPr bwMode="auto">
          <a:xfrm>
            <a:off x="1617040" y="1185047"/>
            <a:ext cx="619125" cy="619125"/>
          </a:xfrm>
          <a:prstGeom prst="ellipse">
            <a:avLst/>
          </a:prstGeom>
          <a:noFill/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       </a:t>
            </a:r>
          </a:p>
        </p:txBody>
      </p:sp>
      <p:sp>
        <p:nvSpPr>
          <p:cNvPr id="48" name="Oval 47"/>
          <p:cNvSpPr/>
          <p:nvPr userDrawn="1"/>
        </p:nvSpPr>
        <p:spPr bwMode="auto">
          <a:xfrm>
            <a:off x="1617040" y="2053532"/>
            <a:ext cx="619125" cy="619125"/>
          </a:xfrm>
          <a:prstGeom prst="ellipse">
            <a:avLst/>
          </a:prstGeom>
          <a:noFill/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       </a:t>
            </a:r>
          </a:p>
        </p:txBody>
      </p:sp>
      <p:sp>
        <p:nvSpPr>
          <p:cNvPr id="49" name="Oval 48"/>
          <p:cNvSpPr/>
          <p:nvPr userDrawn="1"/>
        </p:nvSpPr>
        <p:spPr bwMode="auto">
          <a:xfrm>
            <a:off x="1617040" y="2921669"/>
            <a:ext cx="619125" cy="619125"/>
          </a:xfrm>
          <a:prstGeom prst="ellipse">
            <a:avLst/>
          </a:prstGeom>
          <a:noFill/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       </a:t>
            </a:r>
          </a:p>
        </p:txBody>
      </p:sp>
      <p:sp>
        <p:nvSpPr>
          <p:cNvPr id="50" name="Oval 49"/>
          <p:cNvSpPr/>
          <p:nvPr userDrawn="1"/>
        </p:nvSpPr>
        <p:spPr bwMode="auto">
          <a:xfrm>
            <a:off x="1617040" y="3789806"/>
            <a:ext cx="619125" cy="619125"/>
          </a:xfrm>
          <a:prstGeom prst="ellipse">
            <a:avLst/>
          </a:prstGeom>
          <a:noFill/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       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85750" y="79199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492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81"/>
          <p:cNvSpPr>
            <a:spLocks noGrp="1"/>
          </p:cNvSpPr>
          <p:nvPr>
            <p:ph type="body" sz="quarter" idx="10" hasCustomPrompt="1"/>
          </p:nvPr>
        </p:nvSpPr>
        <p:spPr>
          <a:xfrm>
            <a:off x="2299939" y="1083478"/>
            <a:ext cx="5486400" cy="822960"/>
          </a:xfrm>
          <a:prstGeom prst="rect">
            <a:avLst/>
          </a:prstGeom>
        </p:spPr>
        <p:txBody>
          <a:bodyPr anchor="ctr"/>
          <a:lstStyle>
            <a:lvl1pPr>
              <a:defRPr sz="2800" b="0" i="0" baseline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insert Agenda Item 1 Title</a:t>
            </a:r>
          </a:p>
        </p:txBody>
      </p:sp>
      <p:sp>
        <p:nvSpPr>
          <p:cNvPr id="83" name="Text Placeholder 81"/>
          <p:cNvSpPr>
            <a:spLocks noGrp="1"/>
          </p:cNvSpPr>
          <p:nvPr>
            <p:ph type="body" sz="quarter" idx="11" hasCustomPrompt="1"/>
          </p:nvPr>
        </p:nvSpPr>
        <p:spPr>
          <a:xfrm>
            <a:off x="2299939" y="3687889"/>
            <a:ext cx="5486400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4 Title</a:t>
            </a:r>
          </a:p>
        </p:txBody>
      </p:sp>
      <p:sp>
        <p:nvSpPr>
          <p:cNvPr id="84" name="Text Placeholder 81"/>
          <p:cNvSpPr>
            <a:spLocks noGrp="1"/>
          </p:cNvSpPr>
          <p:nvPr>
            <p:ph type="body" sz="quarter" idx="12" hasCustomPrompt="1"/>
          </p:nvPr>
        </p:nvSpPr>
        <p:spPr>
          <a:xfrm>
            <a:off x="2299939" y="4556026"/>
            <a:ext cx="5486400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5 Title</a:t>
            </a:r>
          </a:p>
        </p:txBody>
      </p:sp>
      <p:sp>
        <p:nvSpPr>
          <p:cNvPr id="86" name="Text Placeholder 81"/>
          <p:cNvSpPr>
            <a:spLocks noGrp="1"/>
          </p:cNvSpPr>
          <p:nvPr>
            <p:ph type="body" sz="quarter" idx="14" hasCustomPrompt="1"/>
          </p:nvPr>
        </p:nvSpPr>
        <p:spPr>
          <a:xfrm>
            <a:off x="2299939" y="2819752"/>
            <a:ext cx="5486400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3 Title</a:t>
            </a:r>
          </a:p>
        </p:txBody>
      </p:sp>
      <p:sp>
        <p:nvSpPr>
          <p:cNvPr id="87" name="Text Placeholder 81"/>
          <p:cNvSpPr>
            <a:spLocks noGrp="1"/>
          </p:cNvSpPr>
          <p:nvPr>
            <p:ph type="body" sz="quarter" idx="15" hasCustomPrompt="1"/>
          </p:nvPr>
        </p:nvSpPr>
        <p:spPr>
          <a:xfrm>
            <a:off x="2299939" y="1951615"/>
            <a:ext cx="5486400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Agenda Item 2 Title</a:t>
            </a:r>
          </a:p>
        </p:txBody>
      </p:sp>
      <p:sp>
        <p:nvSpPr>
          <p:cNvPr id="23" name="Text Placeholder 88"/>
          <p:cNvSpPr>
            <a:spLocks noGrp="1"/>
          </p:cNvSpPr>
          <p:nvPr>
            <p:ph type="body" sz="quarter" idx="18" hasCustomPrompt="1"/>
          </p:nvPr>
        </p:nvSpPr>
        <p:spPr>
          <a:xfrm>
            <a:off x="1588933" y="1083478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88"/>
          <p:cNvSpPr>
            <a:spLocks noGrp="1"/>
          </p:cNvSpPr>
          <p:nvPr>
            <p:ph type="body" sz="quarter" idx="19" hasCustomPrompt="1"/>
          </p:nvPr>
        </p:nvSpPr>
        <p:spPr>
          <a:xfrm>
            <a:off x="1588933" y="1951615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7" name="Text Placeholder 88"/>
          <p:cNvSpPr>
            <a:spLocks noGrp="1"/>
          </p:cNvSpPr>
          <p:nvPr>
            <p:ph type="body" sz="quarter" idx="20" hasCustomPrompt="1"/>
          </p:nvPr>
        </p:nvSpPr>
        <p:spPr>
          <a:xfrm>
            <a:off x="1588933" y="2819752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88"/>
          <p:cNvSpPr>
            <a:spLocks noGrp="1"/>
          </p:cNvSpPr>
          <p:nvPr>
            <p:ph type="body" sz="quarter" idx="21" hasCustomPrompt="1"/>
          </p:nvPr>
        </p:nvSpPr>
        <p:spPr>
          <a:xfrm>
            <a:off x="1588933" y="3687889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88"/>
          <p:cNvSpPr>
            <a:spLocks noGrp="1"/>
          </p:cNvSpPr>
          <p:nvPr>
            <p:ph type="body" sz="quarter" idx="22" hasCustomPrompt="1"/>
          </p:nvPr>
        </p:nvSpPr>
        <p:spPr>
          <a:xfrm>
            <a:off x="1588933" y="4556026"/>
            <a:ext cx="675339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617040" y="1185047"/>
            <a:ext cx="619125" cy="619125"/>
          </a:xfrm>
          <a:prstGeom prst="ellipse">
            <a:avLst/>
          </a:prstGeom>
          <a:noFill/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       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1617040" y="2053532"/>
            <a:ext cx="619125" cy="619125"/>
          </a:xfrm>
          <a:prstGeom prst="ellipse">
            <a:avLst/>
          </a:prstGeom>
          <a:noFill/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       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1617040" y="2921669"/>
            <a:ext cx="619125" cy="619125"/>
          </a:xfrm>
          <a:prstGeom prst="ellipse">
            <a:avLst/>
          </a:prstGeom>
          <a:noFill/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       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1617040" y="3789806"/>
            <a:ext cx="619125" cy="619125"/>
          </a:xfrm>
          <a:prstGeom prst="ellipse">
            <a:avLst/>
          </a:prstGeom>
          <a:noFill/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       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1617040" y="4657943"/>
            <a:ext cx="619125" cy="619125"/>
          </a:xfrm>
          <a:prstGeom prst="ellipse">
            <a:avLst/>
          </a:prstGeom>
          <a:noFill/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       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85750" y="79199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12932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2272" y="4184584"/>
            <a:ext cx="4065644" cy="1886401"/>
          </a:xfrm>
          <a:prstGeom prst="rect">
            <a:avLst/>
          </a:prstGeom>
        </p:spPr>
        <p:txBody>
          <a:bodyPr/>
          <a:lstStyle>
            <a:lvl1pPr marL="228600" marR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0D5"/>
              </a:buClr>
              <a:buSzPct val="110000"/>
              <a:buFont typeface="Arial" panose="020B0604020202020204" pitchFamily="34" charset="0"/>
              <a:buChar char="+"/>
              <a:tabLst/>
              <a:defRPr sz="2000" i="0" baseline="0">
                <a:solidFill>
                  <a:srgbClr val="000000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12270" y="3795875"/>
            <a:ext cx="4065647" cy="4245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rgbClr val="0A90D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25096" y="3795875"/>
            <a:ext cx="4163788" cy="4245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>
                <a:solidFill>
                  <a:srgbClr val="0A90D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4085" y="1117759"/>
            <a:ext cx="3983831" cy="2592387"/>
          </a:xfrm>
          <a:prstGeom prst="rect">
            <a:avLst/>
          </a:prstGeom>
          <a:noFill/>
          <a:ln w="9525">
            <a:solidFill>
              <a:srgbClr val="677279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86326" y="1117759"/>
            <a:ext cx="3983831" cy="2592387"/>
          </a:xfrm>
          <a:prstGeom prst="rect">
            <a:avLst/>
          </a:prstGeom>
          <a:noFill/>
          <a:ln w="9525">
            <a:solidFill>
              <a:srgbClr val="677279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555672" y="1117758"/>
            <a:ext cx="18710" cy="4866141"/>
          </a:xfrm>
          <a:prstGeom prst="line">
            <a:avLst/>
          </a:prstGeom>
          <a:ln w="12700">
            <a:solidFill>
              <a:srgbClr val="677279">
                <a:alpha val="4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5750" y="79199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824177" y="4184584"/>
            <a:ext cx="4065644" cy="1886401"/>
          </a:xfrm>
          <a:prstGeom prst="rect">
            <a:avLst/>
          </a:prstGeom>
        </p:spPr>
        <p:txBody>
          <a:bodyPr/>
          <a:lstStyle>
            <a:lvl1pPr marL="228600" marR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0D5"/>
              </a:buClr>
              <a:buSzPct val="110000"/>
              <a:buFont typeface="Arial" panose="020B0604020202020204" pitchFamily="34" charset="0"/>
              <a:buChar char="+"/>
              <a:tabLst/>
              <a:defRPr sz="2000" i="0" baseline="0">
                <a:solidFill>
                  <a:srgbClr val="000000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447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285750" y="1064945"/>
            <a:ext cx="4114800" cy="4172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4743450" y="1064945"/>
            <a:ext cx="4114800" cy="4172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11931" y="5341042"/>
            <a:ext cx="3992166" cy="3367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i="1">
                <a:solidFill>
                  <a:srgbClr val="0A90D5"/>
                </a:solidFill>
              </a:defRPr>
            </a:lvl1pPr>
          </a:lstStyle>
          <a:p>
            <a:pPr lvl="0"/>
            <a:r>
              <a:rPr lang="en-US" dirty="0"/>
              <a:t>Product or image caption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124" y="5341042"/>
            <a:ext cx="3992166" cy="3367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i="1">
                <a:solidFill>
                  <a:srgbClr val="0A90D5"/>
                </a:solidFill>
              </a:defRPr>
            </a:lvl1pPr>
          </a:lstStyle>
          <a:p>
            <a:pPr lvl="0"/>
            <a:r>
              <a:rPr lang="en-US" dirty="0"/>
              <a:t>Product or image caption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5750" y="79199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58430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5543550" y="884904"/>
            <a:ext cx="3600450" cy="5515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2272" y="1037115"/>
            <a:ext cx="4669971" cy="4351338"/>
          </a:xfrm>
          <a:prstGeom prst="rect">
            <a:avLst/>
          </a:prstGeom>
        </p:spPr>
        <p:txBody>
          <a:bodyPr/>
          <a:lstStyle>
            <a:lvl1pPr marL="228600" marR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0D5"/>
              </a:buClr>
              <a:buSzPct val="110000"/>
              <a:buFont typeface="Arial" panose="020B0604020202020204" pitchFamily="34" charset="0"/>
              <a:buChar char="+"/>
              <a:tabLst/>
              <a:defRPr sz="2400" i="0" baseline="0">
                <a:solidFill>
                  <a:srgbClr val="000000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50" y="79199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57272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2272" y="1037115"/>
            <a:ext cx="7960178" cy="4351338"/>
          </a:xfrm>
          <a:prstGeom prst="rect">
            <a:avLst/>
          </a:prstGeom>
        </p:spPr>
        <p:txBody>
          <a:bodyPr/>
          <a:lstStyle>
            <a:lvl1pPr marL="228600" marR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0D5"/>
              </a:buClr>
              <a:buSzPct val="110000"/>
              <a:buFont typeface="Arial" panose="020B0604020202020204" pitchFamily="34" charset="0"/>
              <a:buChar char="+"/>
              <a:tabLst/>
              <a:defRPr sz="2400" i="0" baseline="0">
                <a:solidFill>
                  <a:srgbClr val="000000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endParaRPr lang="en-US" dirty="0"/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50" y="79199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3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r>
              <a:rPr lang="en-US">
                <a:solidFill>
                  <a:srgbClr val="EE2E23"/>
                </a:solidFill>
              </a:rPr>
              <a:t>|</a:t>
            </a:r>
            <a:r>
              <a:rPr lang="en-US"/>
              <a:t> </a:t>
            </a:r>
            <a:fld id="{22E1B0F7-5CC2-1E4F-B847-145720F50D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992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2272" y="1486898"/>
            <a:ext cx="4253594" cy="4351338"/>
          </a:xfrm>
          <a:prstGeom prst="rect">
            <a:avLst/>
          </a:prstGeom>
        </p:spPr>
        <p:txBody>
          <a:bodyPr/>
          <a:lstStyle>
            <a:lvl1pPr marL="228600" marR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0D5"/>
              </a:buClr>
              <a:buSzPct val="110000"/>
              <a:buFont typeface="Arial" panose="020B0604020202020204" pitchFamily="34" charset="0"/>
              <a:buChar char="+"/>
              <a:tabLst/>
              <a:defRPr sz="2400" i="0" baseline="0">
                <a:solidFill>
                  <a:srgbClr val="000000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endParaRPr lang="en-US" dirty="0"/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5029200" y="885371"/>
            <a:ext cx="4114800" cy="3486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2270" y="1043758"/>
            <a:ext cx="4253596" cy="4245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="1" i="0">
                <a:solidFill>
                  <a:srgbClr val="0A90D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5750" y="79199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818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2271" y="1526226"/>
            <a:ext cx="5086350" cy="1592490"/>
          </a:xfrm>
          <a:prstGeom prst="rect">
            <a:avLst/>
          </a:prstGeom>
        </p:spPr>
        <p:txBody>
          <a:bodyPr/>
          <a:lstStyle>
            <a:lvl1pPr marL="228600" marR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0D5"/>
              </a:buClr>
              <a:buSzPct val="110000"/>
              <a:buFont typeface="Arial" panose="020B0604020202020204" pitchFamily="34" charset="0"/>
              <a:buChar char="+"/>
              <a:tabLst/>
              <a:defRPr sz="2000" i="0" baseline="0">
                <a:solidFill>
                  <a:srgbClr val="000000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5886450" y="1083086"/>
            <a:ext cx="2971800" cy="2222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2269" y="1083086"/>
            <a:ext cx="5086352" cy="4245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rgbClr val="0A90D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219415" y="4117026"/>
            <a:ext cx="5079206" cy="1592490"/>
          </a:xfrm>
          <a:prstGeom prst="rect">
            <a:avLst/>
          </a:prstGeom>
        </p:spPr>
        <p:txBody>
          <a:bodyPr/>
          <a:lstStyle>
            <a:lvl1pPr marL="228600" marR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0D5"/>
              </a:buClr>
              <a:buSzPct val="110000"/>
              <a:buFont typeface="Arial" panose="020B0604020202020204" pitchFamily="34" charset="0"/>
              <a:buChar char="+"/>
              <a:tabLst/>
              <a:defRPr sz="2000" i="0" baseline="0">
                <a:solidFill>
                  <a:srgbClr val="000000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0434" y="3673886"/>
            <a:ext cx="5078187" cy="4245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rgbClr val="0A90D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5886450" y="3613499"/>
            <a:ext cx="2971800" cy="2222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5750" y="79199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56985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2271" y="1092610"/>
            <a:ext cx="5788479" cy="4752915"/>
          </a:xfrm>
          <a:prstGeom prst="rect">
            <a:avLst/>
          </a:prstGeom>
        </p:spPr>
        <p:txBody>
          <a:bodyPr/>
          <a:lstStyle>
            <a:lvl1pPr marL="228600" marR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0D5"/>
              </a:buClr>
              <a:buSzPct val="110000"/>
              <a:buFont typeface="Arial" panose="020B0604020202020204" pitchFamily="34" charset="0"/>
              <a:buChar char="+"/>
              <a:tabLst/>
              <a:defRPr sz="2200" i="0" baseline="0">
                <a:solidFill>
                  <a:srgbClr val="000000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r>
              <a:rPr lang="en-US" dirty="0"/>
              <a:t>Level One Information</a:t>
            </a:r>
          </a:p>
          <a:p>
            <a:pPr lvl="0"/>
            <a:endParaRPr lang="en-US" dirty="0"/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0"/>
          </p:nvPr>
        </p:nvSpPr>
        <p:spPr>
          <a:xfrm>
            <a:off x="6493668" y="1092611"/>
            <a:ext cx="2364582" cy="2222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/>
          </p:nvPr>
        </p:nvSpPr>
        <p:spPr>
          <a:xfrm>
            <a:off x="6493669" y="3623024"/>
            <a:ext cx="2364581" cy="2222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5750" y="79199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19523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87968" y="1470435"/>
            <a:ext cx="2037075" cy="15816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1C2E"/>
              </a:buClr>
              <a:buSzPct val="110000"/>
              <a:buFontTx/>
              <a:buNone/>
              <a:tabLst/>
              <a:defRPr sz="1800" i="0" baseline="0">
                <a:solidFill>
                  <a:srgbClr val="000000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285751" y="1111741"/>
            <a:ext cx="1963592" cy="19076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387966" y="1114383"/>
            <a:ext cx="2037077" cy="3265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solidFill>
                  <a:srgbClr val="0A90D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63666" y="1100856"/>
            <a:ext cx="0" cy="4767219"/>
          </a:xfrm>
          <a:prstGeom prst="line">
            <a:avLst/>
          </a:prstGeom>
          <a:ln w="12700">
            <a:solidFill>
              <a:srgbClr val="677279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36935" y="3316700"/>
            <a:ext cx="8678465" cy="0"/>
          </a:xfrm>
          <a:prstGeom prst="line">
            <a:avLst/>
          </a:prstGeom>
          <a:ln w="12700">
            <a:solidFill>
              <a:srgbClr val="677279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2387968" y="3980667"/>
            <a:ext cx="2037075" cy="17710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1C2E"/>
              </a:buClr>
              <a:buSzPct val="110000"/>
              <a:buFontTx/>
              <a:buNone/>
              <a:tabLst/>
              <a:defRPr sz="1800" i="0" baseline="0">
                <a:solidFill>
                  <a:srgbClr val="000000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5751" y="3632859"/>
            <a:ext cx="1963592" cy="19076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387966" y="3624615"/>
            <a:ext cx="2037077" cy="3265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solidFill>
                  <a:srgbClr val="0A90D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821175" y="1470435"/>
            <a:ext cx="2037075" cy="158160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1C2E"/>
              </a:buClr>
              <a:buSzPct val="110000"/>
              <a:buFontTx/>
              <a:buNone/>
              <a:tabLst/>
              <a:defRPr sz="1800" i="0" baseline="0">
                <a:solidFill>
                  <a:srgbClr val="000000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6"/>
          </p:nvPr>
        </p:nvSpPr>
        <p:spPr>
          <a:xfrm>
            <a:off x="4718958" y="1111741"/>
            <a:ext cx="1963592" cy="19076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821173" y="1114383"/>
            <a:ext cx="2037077" cy="3265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solidFill>
                  <a:srgbClr val="0A90D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821175" y="3980667"/>
            <a:ext cx="2037075" cy="17710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E1C2E"/>
              </a:buClr>
              <a:buSzPct val="110000"/>
              <a:buFontTx/>
              <a:buNone/>
              <a:tabLst/>
              <a:defRPr sz="1800" i="0" baseline="0">
                <a:solidFill>
                  <a:srgbClr val="000000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defRPr sz="2000" baseline="0">
                <a:solidFill>
                  <a:srgbClr val="677279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 sz="1800" baseline="0">
                <a:solidFill>
                  <a:srgbClr val="677279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marL="228600" marR="0" lvl="0" indent="-347472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E1C2E"/>
              </a:buClr>
              <a:buSzPct val="110000"/>
              <a:buFont typeface="Arial" panose="020B0604020202020204" pitchFamily="34" charset="0"/>
              <a:buChar char="+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19"/>
          </p:nvPr>
        </p:nvSpPr>
        <p:spPr>
          <a:xfrm>
            <a:off x="4718958" y="3621973"/>
            <a:ext cx="1963592" cy="19076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821173" y="3624615"/>
            <a:ext cx="2037077" cy="3265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i="0">
                <a:solidFill>
                  <a:srgbClr val="0A90D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85750" y="79199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98787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12272" y="1583509"/>
            <a:ext cx="4163786" cy="4351338"/>
          </a:xfrm>
          <a:prstGeom prst="rect">
            <a:avLst/>
          </a:prstGeom>
        </p:spPr>
        <p:txBody>
          <a:bodyPr/>
          <a:lstStyle>
            <a:lvl1pPr marL="228600" indent="-347472">
              <a:lnSpc>
                <a:spcPct val="100000"/>
              </a:lnSpc>
              <a:spcBef>
                <a:spcPts val="1200"/>
              </a:spcBef>
              <a:buClr>
                <a:srgbClr val="0A90D5"/>
              </a:buClr>
              <a:buSzPct val="110000"/>
              <a:buFont typeface="Arial" panose="020B0604020202020204" pitchFamily="34" charset="0"/>
              <a:buChar char="+"/>
              <a:defRPr sz="2400" i="0" baseline="0">
                <a:solidFill>
                  <a:srgbClr val="000000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0A90D5"/>
              </a:buClr>
              <a:buSzPct val="110000"/>
              <a:buFont typeface="Wingdings" panose="05000000000000000000" pitchFamily="2" charset="2"/>
              <a:buChar char="§"/>
              <a:defRPr sz="2000" baseline="0">
                <a:solidFill>
                  <a:srgbClr val="000000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0D5"/>
              </a:buClr>
              <a:buSzPct val="110000"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12270" y="1053283"/>
            <a:ext cx="4163788" cy="4245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="1" i="0">
                <a:solidFill>
                  <a:srgbClr val="0A90D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29150" y="1053283"/>
            <a:ext cx="4163788" cy="4245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="1" i="0">
                <a:solidFill>
                  <a:srgbClr val="0A90D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629152" y="1583509"/>
            <a:ext cx="4163786" cy="4351338"/>
          </a:xfrm>
          <a:prstGeom prst="rect">
            <a:avLst/>
          </a:prstGeom>
        </p:spPr>
        <p:txBody>
          <a:bodyPr/>
          <a:lstStyle>
            <a:lvl1pPr marL="228600" indent="-347472">
              <a:lnSpc>
                <a:spcPct val="100000"/>
              </a:lnSpc>
              <a:spcBef>
                <a:spcPts val="1200"/>
              </a:spcBef>
              <a:buClr>
                <a:srgbClr val="0A90D5"/>
              </a:buClr>
              <a:buSzPct val="110000"/>
              <a:buFont typeface="Arial" panose="020B0604020202020204" pitchFamily="34" charset="0"/>
              <a:buChar char="+"/>
              <a:defRPr sz="2400" i="0" baseline="0">
                <a:solidFill>
                  <a:srgbClr val="000000"/>
                </a:solidFill>
              </a:defRPr>
            </a:lvl1pPr>
            <a:lvl2pPr marL="685800" indent="-274320">
              <a:lnSpc>
                <a:spcPct val="100000"/>
              </a:lnSpc>
              <a:spcBef>
                <a:spcPts val="1200"/>
              </a:spcBef>
              <a:buClr>
                <a:srgbClr val="0A90D5"/>
              </a:buClr>
              <a:buSzPct val="110000"/>
              <a:buFont typeface="Wingdings" panose="05000000000000000000" pitchFamily="2" charset="2"/>
              <a:buChar char="§"/>
              <a:defRPr sz="2000" baseline="0">
                <a:solidFill>
                  <a:srgbClr val="000000"/>
                </a:solidFill>
              </a:defRPr>
            </a:lvl2pPr>
            <a:lvl3pPr marL="1143000" marR="0" indent="-2743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A90D5"/>
              </a:buClr>
              <a:buSzPct val="110000"/>
              <a:buFont typeface="Wingdings" panose="05000000000000000000" pitchFamily="2" charset="2"/>
              <a:buChar char="§"/>
              <a:tabLst/>
              <a:defRPr sz="1800" baseline="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Level One Information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5750" y="79199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5796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1"/>
          <p:cNvSpPr>
            <a:spLocks noGrp="1"/>
          </p:cNvSpPr>
          <p:nvPr>
            <p:ph type="body" sz="quarter" idx="10" hasCustomPrompt="1"/>
          </p:nvPr>
        </p:nvSpPr>
        <p:spPr>
          <a:xfrm>
            <a:off x="1147108" y="1634084"/>
            <a:ext cx="6357363" cy="822960"/>
          </a:xfrm>
          <a:prstGeom prst="rect">
            <a:avLst/>
          </a:prstGeom>
        </p:spPr>
        <p:txBody>
          <a:bodyPr anchor="ctr"/>
          <a:lstStyle>
            <a:lvl1pPr>
              <a:defRPr sz="2400" b="0" i="0" baseline="0">
                <a:solidFill>
                  <a:srgbClr val="000000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Statement 1</a:t>
            </a:r>
          </a:p>
        </p:txBody>
      </p:sp>
      <p:sp>
        <p:nvSpPr>
          <p:cNvPr id="11" name="Text Placeholder 81"/>
          <p:cNvSpPr>
            <a:spLocks noGrp="1"/>
          </p:cNvSpPr>
          <p:nvPr>
            <p:ph type="body" sz="quarter" idx="14" hasCustomPrompt="1"/>
          </p:nvPr>
        </p:nvSpPr>
        <p:spPr>
          <a:xfrm>
            <a:off x="1147108" y="4235574"/>
            <a:ext cx="6357363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0000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Statement 3</a:t>
            </a:r>
          </a:p>
        </p:txBody>
      </p:sp>
      <p:sp>
        <p:nvSpPr>
          <p:cNvPr id="12" name="Text Placeholder 81"/>
          <p:cNvSpPr>
            <a:spLocks noGrp="1"/>
          </p:cNvSpPr>
          <p:nvPr>
            <p:ph type="body" sz="quarter" idx="15" hasCustomPrompt="1"/>
          </p:nvPr>
        </p:nvSpPr>
        <p:spPr>
          <a:xfrm>
            <a:off x="1147108" y="2934829"/>
            <a:ext cx="6357363" cy="822960"/>
          </a:xfrm>
          <a:prstGeom prst="rect">
            <a:avLst/>
          </a:prstGeo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rgbClr val="000000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Statement 2</a:t>
            </a:r>
          </a:p>
        </p:txBody>
      </p:sp>
      <p:sp>
        <p:nvSpPr>
          <p:cNvPr id="19" name="Oval 18"/>
          <p:cNvSpPr/>
          <p:nvPr userDrawn="1"/>
        </p:nvSpPr>
        <p:spPr bwMode="auto">
          <a:xfrm>
            <a:off x="345456" y="1719493"/>
            <a:ext cx="651446" cy="651446"/>
          </a:xfrm>
          <a:prstGeom prst="ellipse">
            <a:avLst/>
          </a:prstGeom>
          <a:noFill/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       </a:t>
            </a:r>
          </a:p>
        </p:txBody>
      </p:sp>
      <p:sp>
        <p:nvSpPr>
          <p:cNvPr id="20" name="Text Placeholder 88"/>
          <p:cNvSpPr>
            <a:spLocks noGrp="1"/>
          </p:cNvSpPr>
          <p:nvPr>
            <p:ph type="body" sz="quarter" idx="18" hasCustomPrompt="1"/>
          </p:nvPr>
        </p:nvSpPr>
        <p:spPr>
          <a:xfrm>
            <a:off x="220953" y="1634084"/>
            <a:ext cx="900452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Oval 20"/>
          <p:cNvSpPr/>
          <p:nvPr userDrawn="1"/>
        </p:nvSpPr>
        <p:spPr bwMode="auto">
          <a:xfrm>
            <a:off x="345456" y="3020238"/>
            <a:ext cx="651446" cy="651446"/>
          </a:xfrm>
          <a:prstGeom prst="ellipse">
            <a:avLst/>
          </a:prstGeom>
          <a:noFill/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       </a:t>
            </a:r>
          </a:p>
        </p:txBody>
      </p:sp>
      <p:sp>
        <p:nvSpPr>
          <p:cNvPr id="22" name="Text Placeholder 88"/>
          <p:cNvSpPr>
            <a:spLocks noGrp="1"/>
          </p:cNvSpPr>
          <p:nvPr>
            <p:ph type="body" sz="quarter" idx="19" hasCustomPrompt="1"/>
          </p:nvPr>
        </p:nvSpPr>
        <p:spPr>
          <a:xfrm>
            <a:off x="220953" y="2934829"/>
            <a:ext cx="900452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Oval 22"/>
          <p:cNvSpPr/>
          <p:nvPr userDrawn="1"/>
        </p:nvSpPr>
        <p:spPr bwMode="auto">
          <a:xfrm>
            <a:off x="345456" y="4320983"/>
            <a:ext cx="651446" cy="651446"/>
          </a:xfrm>
          <a:prstGeom prst="ellipse">
            <a:avLst/>
          </a:prstGeom>
          <a:noFill/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       </a:t>
            </a:r>
          </a:p>
        </p:txBody>
      </p:sp>
      <p:sp>
        <p:nvSpPr>
          <p:cNvPr id="24" name="Text Placeholder 88"/>
          <p:cNvSpPr>
            <a:spLocks noGrp="1"/>
          </p:cNvSpPr>
          <p:nvPr>
            <p:ph type="body" sz="quarter" idx="20" hasCustomPrompt="1"/>
          </p:nvPr>
        </p:nvSpPr>
        <p:spPr>
          <a:xfrm>
            <a:off x="220953" y="4235574"/>
            <a:ext cx="900452" cy="822960"/>
          </a:xfrm>
          <a:prstGeom prst="rect">
            <a:avLst/>
          </a:prstGeom>
        </p:spPr>
        <p:txBody>
          <a:bodyPr anchor="ctr"/>
          <a:lstStyle>
            <a:lvl1pPr algn="ctr">
              <a:defRPr sz="2800" b="0" i="0" baseline="0">
                <a:solidFill>
                  <a:srgbClr val="0A90D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5750" y="79199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55956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285750" y="1185864"/>
            <a:ext cx="8572500" cy="4986337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50" y="79199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5356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i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966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5750" y="79199"/>
            <a:ext cx="8572500" cy="73588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96739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5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jp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jpe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21.jpe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image" Target="../media/image25.png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image" Target="../media/image26.png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4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6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7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8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625" y="63718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Page | </a:t>
            </a:r>
            <a:fld id="{22E1B0F7-5CC2-1E4F-B847-145720F50D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457147"/>
            <a:ext cx="8229600" cy="0"/>
          </a:xfrm>
          <a:prstGeom prst="line">
            <a:avLst/>
          </a:prstGeom>
          <a:ln>
            <a:solidFill>
              <a:srgbClr val="485966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69" y="109491"/>
            <a:ext cx="278108" cy="278108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137765" y="6547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857" y="6352999"/>
            <a:ext cx="1378188" cy="19570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230358" y="6541118"/>
            <a:ext cx="1567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Proprietary and Confidential</a:t>
            </a:r>
            <a:endParaRPr lang="en-US" sz="800" dirty="0">
              <a:solidFill>
                <a:srgbClr val="485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8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61" r:id="rId2"/>
    <p:sldLayoutId id="2147483662" r:id="rId3"/>
    <p:sldLayoutId id="2147483664" r:id="rId4"/>
    <p:sldLayoutId id="2147483665" r:id="rId5"/>
    <p:sldLayoutId id="2147483663" r:id="rId6"/>
    <p:sldLayoutId id="2147483702" r:id="rId7"/>
    <p:sldLayoutId id="2147483666" r:id="rId8"/>
    <p:sldLayoutId id="2147483667" r:id="rId9"/>
    <p:sldLayoutId id="2147483703" r:id="rId10"/>
    <p:sldLayoutId id="2147483668" r:id="rId11"/>
    <p:sldLayoutId id="2147483670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rgbClr val="4859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E2E23"/>
        </a:buClr>
        <a:buFont typeface="Wingdings" charset="2"/>
        <a:buChar char="§"/>
        <a:defRPr sz="2800" kern="1200">
          <a:solidFill>
            <a:srgbClr val="4859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2E23"/>
        </a:buClr>
        <a:buFont typeface="Wingdings" charset="2"/>
        <a:buChar char="§"/>
        <a:defRPr sz="2400" kern="1200">
          <a:solidFill>
            <a:srgbClr val="4859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2E23"/>
        </a:buClr>
        <a:buFont typeface="Wingdings" charset="2"/>
        <a:buChar char="§"/>
        <a:defRPr sz="2000" kern="1200">
          <a:solidFill>
            <a:srgbClr val="4859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2E23"/>
        </a:buClr>
        <a:buFont typeface="Wingdings" charset="2"/>
        <a:buChar char="§"/>
        <a:defRPr sz="1800" kern="1200">
          <a:solidFill>
            <a:srgbClr val="4859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E2E23"/>
        </a:buClr>
        <a:buFont typeface="Wingdings" charset="2"/>
        <a:buChar char="§"/>
        <a:defRPr sz="1800" kern="1200">
          <a:solidFill>
            <a:srgbClr val="4859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0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553200"/>
            <a:ext cx="1721651" cy="244476"/>
          </a:xfrm>
          <a:prstGeom prst="rect">
            <a:avLst/>
          </a:prstGeom>
        </p:spPr>
      </p:pic>
      <p:pic>
        <p:nvPicPr>
          <p:cNvPr id="9" name="Picture 25" descr="HD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06936" y="6256405"/>
            <a:ext cx="521714" cy="52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44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73238"/>
            <a:ext cx="8280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7788"/>
            <a:ext cx="82804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AF4C874-296D-4DF0-A6C2-C50C24DAF4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30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252794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64212" y="154990"/>
            <a:ext cx="24177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rgbClr val="FFFFFF"/>
                </a:solidFill>
              </a:rPr>
              <a:t>Presentation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69" y="109491"/>
            <a:ext cx="278108" cy="27810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364216" y="6356358"/>
            <a:ext cx="1090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Page | </a:t>
            </a:r>
            <a:fld id="{5A03F0C8-2E2B-E343-853C-1A63BCC383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857" y="6352999"/>
            <a:ext cx="1378188" cy="19570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230360" y="6541118"/>
            <a:ext cx="15670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Proprietary and Confidential</a:t>
            </a:r>
            <a:endParaRPr lang="en-US" sz="600" dirty="0">
              <a:solidFill>
                <a:srgbClr val="485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0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88100"/>
            <a:ext cx="9133952" cy="46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6385" y="6470292"/>
            <a:ext cx="2507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Profile – April</a:t>
            </a:r>
            <a:r>
              <a:rPr lang="en-US" sz="1400" i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388100"/>
            <a:ext cx="9144000" cy="0"/>
          </a:xfrm>
          <a:prstGeom prst="line">
            <a:avLst/>
          </a:prstGeom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-10048" y="797748"/>
            <a:ext cx="9144000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85974" y="6489705"/>
            <a:ext cx="0" cy="260350"/>
          </a:xfrm>
          <a:prstGeom prst="line">
            <a:avLst/>
          </a:prstGeom>
          <a:ln>
            <a:solidFill>
              <a:srgbClr val="EE1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460069"/>
            <a:ext cx="24638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55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  <p:sldLayoutId id="2147483845" r:id="rId19"/>
    <p:sldLayoutId id="2147483846" r:id="rId20"/>
    <p:sldLayoutId id="2147483847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i="1" kern="1200">
          <a:solidFill>
            <a:srgbClr val="67727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16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985" y="6540572"/>
            <a:ext cx="1392302" cy="19995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887995"/>
          </a:xfrm>
          <a:prstGeom prst="rect">
            <a:avLst/>
          </a:prstGeom>
          <a:solidFill>
            <a:srgbClr val="0A9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314632" y="6430295"/>
            <a:ext cx="8485239" cy="9832"/>
          </a:xfrm>
          <a:prstGeom prst="line">
            <a:avLst/>
          </a:prstGeom>
          <a:ln w="12700">
            <a:solidFill>
              <a:srgbClr val="6772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3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  <p:sldLayoutId id="2147483878" r:id="rId19"/>
    <p:sldLayoutId id="2147483879" r:id="rId20"/>
    <p:sldLayoutId id="2147483880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i="1" kern="1200">
          <a:solidFill>
            <a:srgbClr val="67727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192">
          <p15:clr>
            <a:srgbClr val="F26B43"/>
          </p15:clr>
        </p15:guide>
        <p15:guide id="4" pos="554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52794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64212" y="154988"/>
            <a:ext cx="2417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Presentation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69" y="109491"/>
            <a:ext cx="278108" cy="27810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364214" y="6356354"/>
            <a:ext cx="1090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Page | </a:t>
            </a:r>
            <a:fld id="{5A03F0C8-2E2B-E343-853C-1A63BCC383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857" y="6352999"/>
            <a:ext cx="1378188" cy="19570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230358" y="6541118"/>
            <a:ext cx="1567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Proprietary and Confidential</a:t>
            </a:r>
            <a:endParaRPr lang="en-US" sz="800" dirty="0">
              <a:solidFill>
                <a:srgbClr val="485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7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73" r:id="rId2"/>
    <p:sldLayoutId id="2147483710" r:id="rId3"/>
    <p:sldLayoutId id="214748371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1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2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1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7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1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426" y="2172221"/>
            <a:ext cx="5070396" cy="1325563"/>
          </a:xfrm>
        </p:spPr>
        <p:txBody>
          <a:bodyPr>
            <a:normAutofit/>
          </a:bodyPr>
          <a:lstStyle/>
          <a:p>
            <a:r>
              <a:rPr lang="en-US" sz="2000" dirty="0"/>
              <a:t>Juno Lighting Group System Migration</a:t>
            </a:r>
            <a:br>
              <a:rPr lang="en-US" sz="2400" dirty="0"/>
            </a:br>
            <a:r>
              <a:rPr lang="en-US" sz="1800" b="0" dirty="0"/>
              <a:t>Packaging/Labeling Changes</a:t>
            </a:r>
            <a:endParaRPr lang="en-US" sz="24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3/24/17</a:t>
            </a:r>
          </a:p>
        </p:txBody>
      </p:sp>
      <p:sp>
        <p:nvSpPr>
          <p:cNvPr id="2" name="Rectangle 1"/>
          <p:cNvSpPr/>
          <p:nvPr/>
        </p:nvSpPr>
        <p:spPr>
          <a:xfrm>
            <a:off x="208547" y="759357"/>
            <a:ext cx="1042737" cy="1075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80" y="5915202"/>
            <a:ext cx="752377" cy="752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026662"/>
            <a:ext cx="923446" cy="72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4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227" y="1223634"/>
            <a:ext cx="77393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485966"/>
                </a:solidFill>
                <a:latin typeface="Arial" charset="0"/>
                <a:cs typeface="Arial Unicode MS" pitchFamily="34" charset="-128"/>
              </a:rPr>
              <a:t>The information in this presentation is confidential and proprietary, and may not be used, reproduced or distributed without the express written permission of </a:t>
            </a:r>
            <a:r>
              <a:rPr lang="en-US" sz="2400" i="1" dirty="0">
                <a:solidFill>
                  <a:srgbClr val="EE2E23"/>
                </a:solidFill>
                <a:latin typeface="Arial" charset="0"/>
                <a:cs typeface="Arial Unicode MS" pitchFamily="34" charset="-128"/>
              </a:rPr>
              <a:t>Acuity Brands Lighting, Inc.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Confidentiality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75000"/>
                  </a:schemeClr>
                </a:solidFill>
              </a:rPr>
              <a:t>Page | </a:t>
            </a:r>
            <a:fld id="{22E1B0F7-5CC2-1E4F-B847-145720F50DFB}" type="slidenum">
              <a:rPr lang="en-US" smtClean="0">
                <a:solidFill>
                  <a:schemeClr val="tx1">
                    <a:lumMod val="75000"/>
                  </a:schemeClr>
                </a:solidFill>
              </a:rPr>
              <a:pPr/>
              <a:t>2</a:t>
            </a:fld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09984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33401" y="701784"/>
            <a:ext cx="8153400" cy="5465551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Packaging/labeling Changes</a:t>
            </a:r>
          </a:p>
          <a:p>
            <a:r>
              <a:rPr lang="en-US" sz="2000" dirty="0"/>
              <a:t>We are preparing for the upcoming system migration bringing the Juno Lighting Group brands to Acuity Brands systems</a:t>
            </a:r>
          </a:p>
          <a:p>
            <a:r>
              <a:rPr lang="en-US" sz="2000" dirty="0"/>
              <a:t>This migration has required some nomenclature changes to the existing Juno Lighting Group products.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Some of these changes are minor such as adding or taking away space or eliminating dashes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Other products will have a bigger change</a:t>
            </a:r>
          </a:p>
          <a:p>
            <a:r>
              <a:rPr lang="en-US" sz="2000" dirty="0"/>
              <a:t>In order to get ahead of this with packaging and labeling, we have implemented a system to include both the old and new nomenclature.  </a:t>
            </a:r>
          </a:p>
          <a:p>
            <a:r>
              <a:rPr lang="en-US" sz="2000" dirty="0"/>
              <a:t>Both the new and old nomenclature will be in the Cat No field on the labels.  The old nomenclature will be in parentheses under the new nomenclature</a:t>
            </a:r>
          </a:p>
          <a:p>
            <a:r>
              <a:rPr lang="en-US" sz="2000" dirty="0"/>
              <a:t>We will be sending additional updates and providing tools to help facilitate the changes</a:t>
            </a:r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r>
              <a:rPr lang="en-US">
                <a:solidFill>
                  <a:srgbClr val="EE2E23"/>
                </a:solidFill>
              </a:rPr>
              <a:t>|</a:t>
            </a:r>
            <a:r>
              <a:rPr lang="en-US"/>
              <a:t> </a:t>
            </a:r>
            <a:fld id="{22E1B0F7-5CC2-1E4F-B847-145720F50D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30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r>
              <a:rPr lang="en-US">
                <a:solidFill>
                  <a:srgbClr val="EE2E23"/>
                </a:solidFill>
              </a:rPr>
              <a:t>|</a:t>
            </a:r>
            <a:r>
              <a:rPr lang="en-US"/>
              <a:t> </a:t>
            </a:r>
            <a:fld id="{22E1B0F7-5CC2-1E4F-B847-145720F50DF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9966" r="13559"/>
          <a:stretch/>
        </p:blipFill>
        <p:spPr>
          <a:xfrm rot="5400000">
            <a:off x="5144403" y="1785278"/>
            <a:ext cx="2355443" cy="2657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695" y="1936296"/>
            <a:ext cx="3140591" cy="23554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1035948"/>
            <a:ext cx="33297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Examples of 5 elements on new labels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4315" y="1464795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Purchased FG</a:t>
            </a:r>
          </a:p>
          <a:p>
            <a:r>
              <a:rPr lang="en-US" sz="1350" dirty="0"/>
              <a:t>(Group 1 Product)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8242" y="1451546"/>
            <a:ext cx="17139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Manufactured in DP</a:t>
            </a:r>
          </a:p>
          <a:p>
            <a:r>
              <a:rPr lang="en-US" sz="1350" dirty="0"/>
              <a:t>(Group 2 Product)</a:t>
            </a:r>
          </a:p>
        </p:txBody>
      </p:sp>
      <p:cxnSp>
        <p:nvCxnSpPr>
          <p:cNvPr id="14" name="Straight Arrow Connector 13"/>
          <p:cNvCxnSpPr>
            <a:cxnSpLocks/>
            <a:stCxn id="19" idx="0"/>
          </p:cNvCxnSpPr>
          <p:nvPr/>
        </p:nvCxnSpPr>
        <p:spPr>
          <a:xfrm flipH="1" flipV="1">
            <a:off x="3202735" y="3507968"/>
            <a:ext cx="898787" cy="111267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19" idx="0"/>
          </p:cNvCxnSpPr>
          <p:nvPr/>
        </p:nvCxnSpPr>
        <p:spPr>
          <a:xfrm flipV="1">
            <a:off x="4101522" y="3235048"/>
            <a:ext cx="1928388" cy="13855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79820" y="4620642"/>
            <a:ext cx="2043404" cy="71558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Future AB Nomenclature</a:t>
            </a:r>
          </a:p>
          <a:p>
            <a:r>
              <a:rPr lang="en-US" sz="1350" dirty="0">
                <a:solidFill>
                  <a:srgbClr val="FF0000"/>
                </a:solidFill>
              </a:rPr>
              <a:t>(BAAN Legacy Number)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457200" y="600115"/>
            <a:ext cx="8458200" cy="4276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291C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291C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291C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29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29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>
                <a:solidFill>
                  <a:srgbClr val="FF0000"/>
                </a:solidFill>
              </a:rPr>
              <a:t>Packaging Labeling Changes 1 of 3</a:t>
            </a:r>
          </a:p>
        </p:txBody>
      </p:sp>
    </p:spTree>
    <p:extLst>
      <p:ext uri="{BB962C8B-B14F-4D97-AF65-F5344CB8AC3E}">
        <p14:creationId xmlns:p14="http://schemas.microsoft.com/office/powerpoint/2010/main" val="424510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r>
              <a:rPr lang="en-US">
                <a:solidFill>
                  <a:srgbClr val="EE2E23"/>
                </a:solidFill>
              </a:rPr>
              <a:t>|</a:t>
            </a:r>
            <a:r>
              <a:rPr lang="en-US"/>
              <a:t> </a:t>
            </a:r>
            <a:fld id="{22E1B0F7-5CC2-1E4F-B847-145720F50DF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77081" y="1789737"/>
            <a:ext cx="2869326" cy="3344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122817"/>
            <a:ext cx="85279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Example of Product Labels with old and new cat number, CI Code &amp; UPC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2230" y="1505326"/>
            <a:ext cx="28686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New Cat No, Old Cat No., CI Code</a:t>
            </a:r>
          </a:p>
          <a:p>
            <a:r>
              <a:rPr lang="en-US" sz="1350" dirty="0"/>
              <a:t> and UPC on J-Box cover.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0249" y="4256299"/>
            <a:ext cx="2043404" cy="71558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Future AB Nomenclature</a:t>
            </a:r>
          </a:p>
          <a:p>
            <a:r>
              <a:rPr lang="en-US" sz="1350" dirty="0">
                <a:solidFill>
                  <a:srgbClr val="FF0000"/>
                </a:solidFill>
              </a:rPr>
              <a:t>(BAAN Legacy Number)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3880633" y="3590884"/>
            <a:ext cx="1454597" cy="64667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658481"/>
            <a:ext cx="8458200" cy="4276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291C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291C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291C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29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29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>
                <a:solidFill>
                  <a:srgbClr val="FF0000"/>
                </a:solidFill>
              </a:rPr>
              <a:t>Packaging Labeling Changes 2 of 3</a:t>
            </a:r>
          </a:p>
        </p:txBody>
      </p:sp>
    </p:spTree>
    <p:extLst>
      <p:ext uri="{BB962C8B-B14F-4D97-AF65-F5344CB8AC3E}">
        <p14:creationId xmlns:p14="http://schemas.microsoft.com/office/powerpoint/2010/main" val="419599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r>
              <a:rPr lang="en-US">
                <a:solidFill>
                  <a:srgbClr val="EE2E23"/>
                </a:solidFill>
              </a:rPr>
              <a:t>|</a:t>
            </a:r>
            <a:r>
              <a:rPr lang="en-US"/>
              <a:t> </a:t>
            </a:r>
            <a:fld id="{22E1B0F7-5CC2-1E4F-B847-145720F50DF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43993" y="2075966"/>
            <a:ext cx="3346868" cy="2510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207" y="2299806"/>
            <a:ext cx="2953501" cy="2215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118393"/>
            <a:ext cx="34355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Example of Inner and Outer Cartons DP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0549" y="4607859"/>
            <a:ext cx="2043404" cy="71558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Future AB Nomenclature</a:t>
            </a:r>
          </a:p>
          <a:p>
            <a:r>
              <a:rPr lang="en-US" sz="1350" dirty="0">
                <a:solidFill>
                  <a:srgbClr val="FF0000"/>
                </a:solidFill>
              </a:rPr>
              <a:t>(BAAN Legacy Number)</a:t>
            </a:r>
          </a:p>
        </p:txBody>
      </p:sp>
      <p:cxnSp>
        <p:nvCxnSpPr>
          <p:cNvPr id="7" name="Straight Arrow Connector 6"/>
          <p:cNvCxnSpPr>
            <a:cxnSpLocks/>
            <a:stCxn id="6" idx="0"/>
          </p:cNvCxnSpPr>
          <p:nvPr/>
        </p:nvCxnSpPr>
        <p:spPr>
          <a:xfrm flipV="1">
            <a:off x="5562251" y="3507629"/>
            <a:ext cx="684596" cy="110023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677936"/>
            <a:ext cx="8458200" cy="4276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291C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291C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291C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29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291C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>
                <a:solidFill>
                  <a:srgbClr val="FF0000"/>
                </a:solidFill>
              </a:rPr>
              <a:t>Packaging Labeling Changes 3 of 3</a:t>
            </a:r>
          </a:p>
        </p:txBody>
      </p:sp>
    </p:spTree>
    <p:extLst>
      <p:ext uri="{BB962C8B-B14F-4D97-AF65-F5344CB8AC3E}">
        <p14:creationId xmlns:p14="http://schemas.microsoft.com/office/powerpoint/2010/main" val="340923024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Acuity 2">
      <a:dk1>
        <a:srgbClr val="475965"/>
      </a:dk1>
      <a:lt1>
        <a:srgbClr val="FFFFFF"/>
      </a:lt1>
      <a:dk2>
        <a:srgbClr val="000000"/>
      </a:dk2>
      <a:lt2>
        <a:srgbClr val="FFFFFF"/>
      </a:lt2>
      <a:accent1>
        <a:srgbClr val="0A90D5"/>
      </a:accent1>
      <a:accent2>
        <a:srgbClr val="DA291C"/>
      </a:accent2>
      <a:accent3>
        <a:srgbClr val="002F6C"/>
      </a:accent3>
      <a:accent4>
        <a:srgbClr val="92D4E0"/>
      </a:accent4>
      <a:accent5>
        <a:srgbClr val="7EC617"/>
      </a:accent5>
      <a:accent6>
        <a:srgbClr val="F7BC00"/>
      </a:accent6>
      <a:hlink>
        <a:srgbClr val="E70023"/>
      </a:hlink>
      <a:folHlink>
        <a:srgbClr val="E70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Healthcare">
  <a:themeElements>
    <a:clrScheme name="Acuity">
      <a:dk1>
        <a:srgbClr val="475965"/>
      </a:dk1>
      <a:lt1>
        <a:srgbClr val="FFFFFF"/>
      </a:lt1>
      <a:dk2>
        <a:srgbClr val="000000"/>
      </a:dk2>
      <a:lt2>
        <a:srgbClr val="FFFFFF"/>
      </a:lt2>
      <a:accent1>
        <a:srgbClr val="0873A8"/>
      </a:accent1>
      <a:accent2>
        <a:srgbClr val="0885C5"/>
      </a:accent2>
      <a:accent3>
        <a:srgbClr val="0A90D5"/>
      </a:accent3>
      <a:accent4>
        <a:srgbClr val="32B5F6"/>
      </a:accent4>
      <a:accent5>
        <a:srgbClr val="64C7F8"/>
      </a:accent5>
      <a:accent6>
        <a:srgbClr val="ABE0FB"/>
      </a:accent6>
      <a:hlink>
        <a:srgbClr val="E70023"/>
      </a:hlink>
      <a:folHlink>
        <a:srgbClr val="E70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Education">
  <a:themeElements>
    <a:clrScheme name="Acuity">
      <a:dk1>
        <a:srgbClr val="475965"/>
      </a:dk1>
      <a:lt1>
        <a:srgbClr val="FFFFFF"/>
      </a:lt1>
      <a:dk2>
        <a:srgbClr val="000000"/>
      </a:dk2>
      <a:lt2>
        <a:srgbClr val="FFFFFF"/>
      </a:lt2>
      <a:accent1>
        <a:srgbClr val="0873A8"/>
      </a:accent1>
      <a:accent2>
        <a:srgbClr val="0885C5"/>
      </a:accent2>
      <a:accent3>
        <a:srgbClr val="0A90D5"/>
      </a:accent3>
      <a:accent4>
        <a:srgbClr val="32B5F6"/>
      </a:accent4>
      <a:accent5>
        <a:srgbClr val="64C7F8"/>
      </a:accent5>
      <a:accent6>
        <a:srgbClr val="ABE0FB"/>
      </a:accent6>
      <a:hlink>
        <a:srgbClr val="E70023"/>
      </a:hlink>
      <a:folHlink>
        <a:srgbClr val="E70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_SE08_EN">
  <a:themeElements>
    <a:clrScheme name="SE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SE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Financials">
  <a:themeElements>
    <a:clrScheme name="Acuity">
      <a:dk1>
        <a:srgbClr val="475965"/>
      </a:dk1>
      <a:lt1>
        <a:srgbClr val="FFFFFF"/>
      </a:lt1>
      <a:dk2>
        <a:srgbClr val="000000"/>
      </a:dk2>
      <a:lt2>
        <a:srgbClr val="FFFFFF"/>
      </a:lt2>
      <a:accent1>
        <a:srgbClr val="0873A8"/>
      </a:accent1>
      <a:accent2>
        <a:srgbClr val="0885C5"/>
      </a:accent2>
      <a:accent3>
        <a:srgbClr val="0A90D5"/>
      </a:accent3>
      <a:accent4>
        <a:srgbClr val="32B5F6"/>
      </a:accent4>
      <a:accent5>
        <a:srgbClr val="64C7F8"/>
      </a:accent5>
      <a:accent6>
        <a:srgbClr val="ABE0FB"/>
      </a:accent6>
      <a:hlink>
        <a:srgbClr val="E70023"/>
      </a:hlink>
      <a:folHlink>
        <a:srgbClr val="E70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Acuity Brands Background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cuity Brands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uity Brands" id="{7FFB036E-A1E6-4304-BD0A-9BC6C99CC666}" vid="{748C8B27-B777-461C-ADF3-3924C9B77123}"/>
    </a:ext>
  </a:extLst>
</a:theme>
</file>

<file path=ppt/theme/theme16.xml><?xml version="1.0" encoding="utf-8"?>
<a:theme xmlns:a="http://schemas.openxmlformats.org/drawingml/2006/main" name="1_Acuity Brands Background">
  <a:themeElements>
    <a:clrScheme name="Acuity Brands">
      <a:dk1>
        <a:srgbClr val="677279"/>
      </a:dk1>
      <a:lt1>
        <a:sysClr val="window" lastClr="FFFFFF"/>
      </a:lt1>
      <a:dk2>
        <a:srgbClr val="677279"/>
      </a:dk2>
      <a:lt2>
        <a:srgbClr val="FFFFFF"/>
      </a:lt2>
      <a:accent1>
        <a:srgbClr val="0A90D5"/>
      </a:accent1>
      <a:accent2>
        <a:srgbClr val="7EC617"/>
      </a:accent2>
      <a:accent3>
        <a:srgbClr val="F7BC00"/>
      </a:accent3>
      <a:accent4>
        <a:srgbClr val="EE1C2E"/>
      </a:accent4>
      <a:accent5>
        <a:srgbClr val="005A9B"/>
      </a:accent5>
      <a:accent6>
        <a:srgbClr val="BCB1A5"/>
      </a:accent6>
      <a:hlink>
        <a:srgbClr val="EE1C2E"/>
      </a:hlink>
      <a:folHlink>
        <a:srgbClr val="EE1C2E"/>
      </a:folHlink>
    </a:clrScheme>
    <a:fontScheme name="Acuity Brands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uity Brands" id="{7FFB036E-A1E6-4304-BD0A-9BC6C99CC666}" vid="{748C8B27-B777-461C-ADF3-3924C9B7712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nancials">
  <a:themeElements>
    <a:clrScheme name="Acuity">
      <a:dk1>
        <a:srgbClr val="475965"/>
      </a:dk1>
      <a:lt1>
        <a:srgbClr val="FFFFFF"/>
      </a:lt1>
      <a:dk2>
        <a:srgbClr val="000000"/>
      </a:dk2>
      <a:lt2>
        <a:srgbClr val="FFFFFF"/>
      </a:lt2>
      <a:accent1>
        <a:srgbClr val="0873A8"/>
      </a:accent1>
      <a:accent2>
        <a:srgbClr val="0885C5"/>
      </a:accent2>
      <a:accent3>
        <a:srgbClr val="0A90D5"/>
      </a:accent3>
      <a:accent4>
        <a:srgbClr val="32B5F6"/>
      </a:accent4>
      <a:accent5>
        <a:srgbClr val="64C7F8"/>
      </a:accent5>
      <a:accent6>
        <a:srgbClr val="ABE0FB"/>
      </a:accent6>
      <a:hlink>
        <a:srgbClr val="E70023"/>
      </a:hlink>
      <a:folHlink>
        <a:srgbClr val="E70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ver Slides">
  <a:themeElements>
    <a:clrScheme name="Acuity">
      <a:dk1>
        <a:srgbClr val="475965"/>
      </a:dk1>
      <a:lt1>
        <a:srgbClr val="FFFFFF"/>
      </a:lt1>
      <a:dk2>
        <a:srgbClr val="000000"/>
      </a:dk2>
      <a:lt2>
        <a:srgbClr val="FFFFFF"/>
      </a:lt2>
      <a:accent1>
        <a:srgbClr val="0873A8"/>
      </a:accent1>
      <a:accent2>
        <a:srgbClr val="0885C5"/>
      </a:accent2>
      <a:accent3>
        <a:srgbClr val="0A90D5"/>
      </a:accent3>
      <a:accent4>
        <a:srgbClr val="32B5F6"/>
      </a:accent4>
      <a:accent5>
        <a:srgbClr val="64C7F8"/>
      </a:accent5>
      <a:accent6>
        <a:srgbClr val="ABE0FB"/>
      </a:accent6>
      <a:hlink>
        <a:srgbClr val="E70023"/>
      </a:hlink>
      <a:folHlink>
        <a:srgbClr val="E70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mmercial Office">
  <a:themeElements>
    <a:clrScheme name="Acuity">
      <a:dk1>
        <a:srgbClr val="475965"/>
      </a:dk1>
      <a:lt1>
        <a:srgbClr val="FFFFFF"/>
      </a:lt1>
      <a:dk2>
        <a:srgbClr val="000000"/>
      </a:dk2>
      <a:lt2>
        <a:srgbClr val="FFFFFF"/>
      </a:lt2>
      <a:accent1>
        <a:srgbClr val="0873A8"/>
      </a:accent1>
      <a:accent2>
        <a:srgbClr val="0885C5"/>
      </a:accent2>
      <a:accent3>
        <a:srgbClr val="0A90D5"/>
      </a:accent3>
      <a:accent4>
        <a:srgbClr val="32B5F6"/>
      </a:accent4>
      <a:accent5>
        <a:srgbClr val="64C7F8"/>
      </a:accent5>
      <a:accent6>
        <a:srgbClr val="ABE0FB"/>
      </a:accent6>
      <a:hlink>
        <a:srgbClr val="E70023"/>
      </a:hlink>
      <a:folHlink>
        <a:srgbClr val="E70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etail">
  <a:themeElements>
    <a:clrScheme name="Acuity">
      <a:dk1>
        <a:srgbClr val="475965"/>
      </a:dk1>
      <a:lt1>
        <a:srgbClr val="FFFFFF"/>
      </a:lt1>
      <a:dk2>
        <a:srgbClr val="000000"/>
      </a:dk2>
      <a:lt2>
        <a:srgbClr val="FFFFFF"/>
      </a:lt2>
      <a:accent1>
        <a:srgbClr val="0873A8"/>
      </a:accent1>
      <a:accent2>
        <a:srgbClr val="0885C5"/>
      </a:accent2>
      <a:accent3>
        <a:srgbClr val="0A90D5"/>
      </a:accent3>
      <a:accent4>
        <a:srgbClr val="32B5F6"/>
      </a:accent4>
      <a:accent5>
        <a:srgbClr val="64C7F8"/>
      </a:accent5>
      <a:accent6>
        <a:srgbClr val="ABE0FB"/>
      </a:accent6>
      <a:hlink>
        <a:srgbClr val="E70023"/>
      </a:hlink>
      <a:folHlink>
        <a:srgbClr val="E70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ulti-Family Resi">
  <a:themeElements>
    <a:clrScheme name="Acuity">
      <a:dk1>
        <a:srgbClr val="475965"/>
      </a:dk1>
      <a:lt1>
        <a:srgbClr val="FFFFFF"/>
      </a:lt1>
      <a:dk2>
        <a:srgbClr val="000000"/>
      </a:dk2>
      <a:lt2>
        <a:srgbClr val="FFFFFF"/>
      </a:lt2>
      <a:accent1>
        <a:srgbClr val="0873A8"/>
      </a:accent1>
      <a:accent2>
        <a:srgbClr val="0885C5"/>
      </a:accent2>
      <a:accent3>
        <a:srgbClr val="0A90D5"/>
      </a:accent3>
      <a:accent4>
        <a:srgbClr val="32B5F6"/>
      </a:accent4>
      <a:accent5>
        <a:srgbClr val="64C7F8"/>
      </a:accent5>
      <a:accent6>
        <a:srgbClr val="ABE0FB"/>
      </a:accent6>
      <a:hlink>
        <a:srgbClr val="E70023"/>
      </a:hlink>
      <a:folHlink>
        <a:srgbClr val="E70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ingle Family Resi">
  <a:themeElements>
    <a:clrScheme name="Acuity">
      <a:dk1>
        <a:srgbClr val="475965"/>
      </a:dk1>
      <a:lt1>
        <a:srgbClr val="FFFFFF"/>
      </a:lt1>
      <a:dk2>
        <a:srgbClr val="000000"/>
      </a:dk2>
      <a:lt2>
        <a:srgbClr val="FFFFFF"/>
      </a:lt2>
      <a:accent1>
        <a:srgbClr val="0873A8"/>
      </a:accent1>
      <a:accent2>
        <a:srgbClr val="0885C5"/>
      </a:accent2>
      <a:accent3>
        <a:srgbClr val="0A90D5"/>
      </a:accent3>
      <a:accent4>
        <a:srgbClr val="32B5F6"/>
      </a:accent4>
      <a:accent5>
        <a:srgbClr val="64C7F8"/>
      </a:accent5>
      <a:accent6>
        <a:srgbClr val="ABE0FB"/>
      </a:accent6>
      <a:hlink>
        <a:srgbClr val="E70023"/>
      </a:hlink>
      <a:folHlink>
        <a:srgbClr val="E70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Infrastructure">
  <a:themeElements>
    <a:clrScheme name="Acuity">
      <a:dk1>
        <a:srgbClr val="475965"/>
      </a:dk1>
      <a:lt1>
        <a:srgbClr val="FFFFFF"/>
      </a:lt1>
      <a:dk2>
        <a:srgbClr val="000000"/>
      </a:dk2>
      <a:lt2>
        <a:srgbClr val="FFFFFF"/>
      </a:lt2>
      <a:accent1>
        <a:srgbClr val="0873A8"/>
      </a:accent1>
      <a:accent2>
        <a:srgbClr val="0885C5"/>
      </a:accent2>
      <a:accent3>
        <a:srgbClr val="0A90D5"/>
      </a:accent3>
      <a:accent4>
        <a:srgbClr val="32B5F6"/>
      </a:accent4>
      <a:accent5>
        <a:srgbClr val="64C7F8"/>
      </a:accent5>
      <a:accent6>
        <a:srgbClr val="ABE0FB"/>
      </a:accent6>
      <a:hlink>
        <a:srgbClr val="E70023"/>
      </a:hlink>
      <a:folHlink>
        <a:srgbClr val="E70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Industrial">
  <a:themeElements>
    <a:clrScheme name="Acuity">
      <a:dk1>
        <a:srgbClr val="475965"/>
      </a:dk1>
      <a:lt1>
        <a:srgbClr val="FFFFFF"/>
      </a:lt1>
      <a:dk2>
        <a:srgbClr val="000000"/>
      </a:dk2>
      <a:lt2>
        <a:srgbClr val="FFFFFF"/>
      </a:lt2>
      <a:accent1>
        <a:srgbClr val="0873A8"/>
      </a:accent1>
      <a:accent2>
        <a:srgbClr val="0885C5"/>
      </a:accent2>
      <a:accent3>
        <a:srgbClr val="0A90D5"/>
      </a:accent3>
      <a:accent4>
        <a:srgbClr val="32B5F6"/>
      </a:accent4>
      <a:accent5>
        <a:srgbClr val="64C7F8"/>
      </a:accent5>
      <a:accent6>
        <a:srgbClr val="ABE0FB"/>
      </a:accent6>
      <a:hlink>
        <a:srgbClr val="E70023"/>
      </a:hlink>
      <a:folHlink>
        <a:srgbClr val="E70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7420</TotalTime>
  <Words>286</Words>
  <Application>Microsoft Office PowerPoint</Application>
  <PresentationFormat>On-screen Show (4:3)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6</vt:i4>
      </vt:variant>
    </vt:vector>
  </HeadingPairs>
  <TitlesOfParts>
    <vt:vector size="27" baseType="lpstr">
      <vt:lpstr>Arial Unicode MS</vt:lpstr>
      <vt:lpstr>Arial</vt:lpstr>
      <vt:lpstr>Calibri</vt:lpstr>
      <vt:lpstr>Calibri Light</vt:lpstr>
      <vt:lpstr>Wingdings</vt:lpstr>
      <vt:lpstr>Content Slides</vt:lpstr>
      <vt:lpstr>Financials</vt:lpstr>
      <vt:lpstr>Cover Slides</vt:lpstr>
      <vt:lpstr>Commercial Office</vt:lpstr>
      <vt:lpstr>Retail</vt:lpstr>
      <vt:lpstr>Multi-Family Resi</vt:lpstr>
      <vt:lpstr>Single Family Resi</vt:lpstr>
      <vt:lpstr>Infrastructure</vt:lpstr>
      <vt:lpstr>Industrial</vt:lpstr>
      <vt:lpstr>Healthcare</vt:lpstr>
      <vt:lpstr>Education</vt:lpstr>
      <vt:lpstr>Office Theme</vt:lpstr>
      <vt:lpstr>5_SE08_EN</vt:lpstr>
      <vt:lpstr>1_Financials</vt:lpstr>
      <vt:lpstr>Acuity Brands Background</vt:lpstr>
      <vt:lpstr>1_Acuity Brands Background</vt:lpstr>
      <vt:lpstr>Juno Lighting Group System Migration Packaging/Labeling Changes</vt:lpstr>
      <vt:lpstr>Confidentiality Statement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Plasa</dc:creator>
  <cp:lastModifiedBy>Nemeth, Heather</cp:lastModifiedBy>
  <cp:revision>469</cp:revision>
  <dcterms:created xsi:type="dcterms:W3CDTF">2015-10-27T21:07:11Z</dcterms:created>
  <dcterms:modified xsi:type="dcterms:W3CDTF">2017-03-24T14:04:14Z</dcterms:modified>
</cp:coreProperties>
</file>